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4"/>
  </p:notesMasterIdLst>
  <p:handoutMasterIdLst>
    <p:handoutMasterId r:id="rId85"/>
  </p:handoutMasterIdLst>
  <p:sldIdLst>
    <p:sldId id="407" r:id="rId2"/>
    <p:sldId id="257" r:id="rId3"/>
    <p:sldId id="395" r:id="rId4"/>
    <p:sldId id="403" r:id="rId5"/>
    <p:sldId id="259" r:id="rId6"/>
    <p:sldId id="268" r:id="rId7"/>
    <p:sldId id="359" r:id="rId8"/>
    <p:sldId id="260" r:id="rId9"/>
    <p:sldId id="261" r:id="rId10"/>
    <p:sldId id="258" r:id="rId11"/>
    <p:sldId id="361" r:id="rId12"/>
    <p:sldId id="266" r:id="rId13"/>
    <p:sldId id="405" r:id="rId14"/>
    <p:sldId id="401" r:id="rId15"/>
    <p:sldId id="303" r:id="rId16"/>
    <p:sldId id="302" r:id="rId17"/>
    <p:sldId id="272" r:id="rId18"/>
    <p:sldId id="307" r:id="rId19"/>
    <p:sldId id="365" r:id="rId20"/>
    <p:sldId id="312" r:id="rId21"/>
    <p:sldId id="280" r:id="rId22"/>
    <p:sldId id="262" r:id="rId23"/>
    <p:sldId id="304" r:id="rId24"/>
    <p:sldId id="313" r:id="rId25"/>
    <p:sldId id="355" r:id="rId26"/>
    <p:sldId id="356" r:id="rId27"/>
    <p:sldId id="278" r:id="rId28"/>
    <p:sldId id="404" r:id="rId29"/>
    <p:sldId id="311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91" r:id="rId40"/>
    <p:sldId id="377" r:id="rId41"/>
    <p:sldId id="389" r:id="rId42"/>
    <p:sldId id="378" r:id="rId43"/>
    <p:sldId id="390" r:id="rId44"/>
    <p:sldId id="392" r:id="rId45"/>
    <p:sldId id="400" r:id="rId46"/>
    <p:sldId id="379" r:id="rId47"/>
    <p:sldId id="406" r:id="rId48"/>
    <p:sldId id="393" r:id="rId49"/>
    <p:sldId id="394" r:id="rId50"/>
    <p:sldId id="366" r:id="rId51"/>
    <p:sldId id="397" r:id="rId52"/>
    <p:sldId id="398" r:id="rId53"/>
    <p:sldId id="297" r:id="rId54"/>
    <p:sldId id="320" r:id="rId55"/>
    <p:sldId id="322" r:id="rId56"/>
    <p:sldId id="274" r:id="rId57"/>
    <p:sldId id="402" r:id="rId58"/>
    <p:sldId id="348" r:id="rId59"/>
    <p:sldId id="350" r:id="rId60"/>
    <p:sldId id="351" r:id="rId61"/>
    <p:sldId id="353" r:id="rId62"/>
    <p:sldId id="369" r:id="rId63"/>
    <p:sldId id="269" r:id="rId64"/>
    <p:sldId id="276" r:id="rId65"/>
    <p:sldId id="326" r:id="rId66"/>
    <p:sldId id="277" r:id="rId67"/>
    <p:sldId id="279" r:id="rId68"/>
    <p:sldId id="315" r:id="rId69"/>
    <p:sldId id="309" r:id="rId70"/>
    <p:sldId id="267" r:id="rId71"/>
    <p:sldId id="396" r:id="rId72"/>
    <p:sldId id="372" r:id="rId73"/>
    <p:sldId id="364" r:id="rId74"/>
    <p:sldId id="323" r:id="rId75"/>
    <p:sldId id="324" r:id="rId76"/>
    <p:sldId id="314" r:id="rId77"/>
    <p:sldId id="319" r:id="rId78"/>
    <p:sldId id="316" r:id="rId79"/>
    <p:sldId id="357" r:id="rId80"/>
    <p:sldId id="375" r:id="rId81"/>
    <p:sldId id="367" r:id="rId82"/>
    <p:sldId id="368" r:id="rId83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11" userDrawn="1">
          <p15:clr>
            <a:srgbClr val="A4A3A4"/>
          </p15:clr>
        </p15:guide>
        <p15:guide id="4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7" autoAdjust="0"/>
    <p:restoredTop sz="94660"/>
  </p:normalViewPr>
  <p:slideViewPr>
    <p:cSldViewPr>
      <p:cViewPr varScale="1">
        <p:scale>
          <a:sx n="85" d="100"/>
          <a:sy n="85" d="100"/>
        </p:scale>
        <p:origin x="10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isresearch.com/" TargetMode="External"/><Relationship Id="rId1" Type="http://schemas.openxmlformats.org/officeDocument/2006/relationships/hyperlink" Target="https://uais.managebac.com/login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uais.managebac.com/login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isresearch.com/" TargetMode="External"/><Relationship Id="rId1" Type="http://schemas.openxmlformats.org/officeDocument/2006/relationships/hyperlink" Target="https://uais.managebac.com/login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uais.managebac.com/login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 meth="repeat">
      <a:schemeClr val="accent5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7C39A-FB87-45EC-8DC2-5D2A976BF3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4_2" csCatId="accent4" phldr="1"/>
      <dgm:spPr/>
      <dgm:t>
        <a:bodyPr/>
        <a:lstStyle/>
        <a:p>
          <a:endParaRPr lang="en-US"/>
        </a:p>
      </dgm:t>
    </dgm:pt>
    <dgm:pt modelId="{A9A33625-3825-4F13-99DC-E2C05D4739FF}">
      <dgm:prSet/>
      <dgm:spPr/>
      <dgm:t>
        <a:bodyPr/>
        <a:lstStyle/>
        <a:p>
          <a:r>
            <a:rPr lang="en-US"/>
            <a:t>Provides internal &amp; external due dates as the IBO strongly recommends</a:t>
          </a:r>
        </a:p>
      </dgm:t>
    </dgm:pt>
    <dgm:pt modelId="{537667EB-34CA-4691-B566-24D5779BA4E5}" type="parTrans" cxnId="{E8DF62A6-3A22-4FE2-BDFD-FC81CCDE7811}">
      <dgm:prSet/>
      <dgm:spPr/>
      <dgm:t>
        <a:bodyPr/>
        <a:lstStyle/>
        <a:p>
          <a:endParaRPr lang="en-US"/>
        </a:p>
      </dgm:t>
    </dgm:pt>
    <dgm:pt modelId="{7736120B-7A02-4CD4-B69D-A8AE5E556015}" type="sibTrans" cxnId="{E8DF62A6-3A22-4FE2-BDFD-FC81CCDE7811}">
      <dgm:prSet/>
      <dgm:spPr/>
      <dgm:t>
        <a:bodyPr/>
        <a:lstStyle/>
        <a:p>
          <a:endParaRPr lang="en-US"/>
        </a:p>
      </dgm:t>
    </dgm:pt>
    <dgm:pt modelId="{843E0475-4BD6-4811-A1F7-A832BDDE3EA4}">
      <dgm:prSet/>
      <dgm:spPr/>
      <dgm:t>
        <a:bodyPr/>
        <a:lstStyle/>
        <a:p>
          <a:r>
            <a:rPr lang="en-US"/>
            <a:t>Builds in five mandatory in-school meetings with supervisors</a:t>
          </a:r>
        </a:p>
      </dgm:t>
    </dgm:pt>
    <dgm:pt modelId="{3BB2C38C-CAAE-4742-9D1F-601D177E96B7}" type="parTrans" cxnId="{6CA646FF-FEF9-4BF2-BF59-9025233F9AB1}">
      <dgm:prSet/>
      <dgm:spPr/>
      <dgm:t>
        <a:bodyPr/>
        <a:lstStyle/>
        <a:p>
          <a:endParaRPr lang="en-US"/>
        </a:p>
      </dgm:t>
    </dgm:pt>
    <dgm:pt modelId="{33414BE4-2C76-4769-8809-6250DA053EAD}" type="sibTrans" cxnId="{6CA646FF-FEF9-4BF2-BF59-9025233F9AB1}">
      <dgm:prSet/>
      <dgm:spPr/>
      <dgm:t>
        <a:bodyPr/>
        <a:lstStyle/>
        <a:p>
          <a:endParaRPr lang="en-US"/>
        </a:p>
      </dgm:t>
    </dgm:pt>
    <dgm:pt modelId="{51C336D2-095B-45B5-A242-EF10D0B3BF0D}">
      <dgm:prSet/>
      <dgm:spPr/>
      <dgm:t>
        <a:bodyPr/>
        <a:lstStyle/>
        <a:p>
          <a:r>
            <a:rPr lang="en-US"/>
            <a:t>3 include </a:t>
          </a:r>
          <a:r>
            <a:rPr lang="en-US" b="1" i="1"/>
            <a:t>formal Reflections </a:t>
          </a:r>
          <a:r>
            <a:rPr lang="en-US"/>
            <a:t>on planning and progress form time allotment</a:t>
          </a:r>
        </a:p>
      </dgm:t>
    </dgm:pt>
    <dgm:pt modelId="{3FA72CDE-FD60-454D-A4B5-06373BA236EF}" type="parTrans" cxnId="{40CE4A1D-B507-440A-A73E-C8F08ED3150F}">
      <dgm:prSet/>
      <dgm:spPr/>
      <dgm:t>
        <a:bodyPr/>
        <a:lstStyle/>
        <a:p>
          <a:endParaRPr lang="en-US"/>
        </a:p>
      </dgm:t>
    </dgm:pt>
    <dgm:pt modelId="{26F7373F-5619-4FFF-A5E0-6C007F595685}" type="sibTrans" cxnId="{40CE4A1D-B507-440A-A73E-C8F08ED3150F}">
      <dgm:prSet/>
      <dgm:spPr/>
      <dgm:t>
        <a:bodyPr/>
        <a:lstStyle/>
        <a:p>
          <a:endParaRPr lang="en-US"/>
        </a:p>
      </dgm:t>
    </dgm:pt>
    <dgm:pt modelId="{70583BA3-C97D-4D9F-AB7F-59B9226F3B6E}">
      <dgm:prSet/>
      <dgm:spPr/>
      <dgm:t>
        <a:bodyPr/>
        <a:lstStyle/>
        <a:p>
          <a:r>
            <a:rPr lang="en-US"/>
            <a:t>Assignments are given at </a:t>
          </a:r>
          <a:r>
            <a:rPr lang="en-US" b="1"/>
            <a:t>each</a:t>
          </a:r>
          <a:r>
            <a:rPr lang="en-US"/>
            <a:t> meeting and expected to be completed by the student before the next</a:t>
          </a:r>
        </a:p>
      </dgm:t>
    </dgm:pt>
    <dgm:pt modelId="{CEB6B54E-7889-4513-8196-B3BDCE0B4F93}" type="parTrans" cxnId="{E4E2F0EF-58D6-44E3-9113-06690751E152}">
      <dgm:prSet/>
      <dgm:spPr/>
      <dgm:t>
        <a:bodyPr/>
        <a:lstStyle/>
        <a:p>
          <a:endParaRPr lang="en-US"/>
        </a:p>
      </dgm:t>
    </dgm:pt>
    <dgm:pt modelId="{C3025F73-A8BD-48EE-9D80-3923448B39F3}" type="sibTrans" cxnId="{E4E2F0EF-58D6-44E3-9113-06690751E152}">
      <dgm:prSet/>
      <dgm:spPr/>
      <dgm:t>
        <a:bodyPr/>
        <a:lstStyle/>
        <a:p>
          <a:endParaRPr lang="en-US"/>
        </a:p>
      </dgm:t>
    </dgm:pt>
    <dgm:pt modelId="{A025A9F7-B42E-4791-BD89-52BE42020882}">
      <dgm:prSet/>
      <dgm:spPr/>
      <dgm:t>
        <a:bodyPr/>
        <a:lstStyle/>
        <a:p>
          <a:r>
            <a:rPr lang="en-US"/>
            <a:t>Vast majority of work completed before senior year</a:t>
          </a:r>
        </a:p>
      </dgm:t>
    </dgm:pt>
    <dgm:pt modelId="{0EDC4E1E-C75C-4463-8FC4-58C43D7D2312}" type="parTrans" cxnId="{722A563C-2C44-4AB1-BE5F-36B45BCF1153}">
      <dgm:prSet/>
      <dgm:spPr/>
      <dgm:t>
        <a:bodyPr/>
        <a:lstStyle/>
        <a:p>
          <a:endParaRPr lang="en-US"/>
        </a:p>
      </dgm:t>
    </dgm:pt>
    <dgm:pt modelId="{C640936F-7A89-4DA4-8594-77144ADDAC23}" type="sibTrans" cxnId="{722A563C-2C44-4AB1-BE5F-36B45BCF1153}">
      <dgm:prSet/>
      <dgm:spPr/>
      <dgm:t>
        <a:bodyPr/>
        <a:lstStyle/>
        <a:p>
          <a:endParaRPr lang="en-US"/>
        </a:p>
      </dgm:t>
    </dgm:pt>
    <dgm:pt modelId="{F21640FC-D847-4B47-9753-852F5A09E7D0}" type="pres">
      <dgm:prSet presAssocID="{E0A7C39A-FB87-45EC-8DC2-5D2A976BF394}" presName="root" presStyleCnt="0">
        <dgm:presLayoutVars>
          <dgm:dir/>
          <dgm:resizeHandles val="exact"/>
        </dgm:presLayoutVars>
      </dgm:prSet>
      <dgm:spPr/>
    </dgm:pt>
    <dgm:pt modelId="{5F8E8681-9D7E-404D-9FBF-F31A19EAB2A3}" type="pres">
      <dgm:prSet presAssocID="{A9A33625-3825-4F13-99DC-E2C05D4739FF}" presName="compNode" presStyleCnt="0"/>
      <dgm:spPr/>
    </dgm:pt>
    <dgm:pt modelId="{8AB8F5E4-F579-4240-9914-03BF313D600F}" type="pres">
      <dgm:prSet presAssocID="{A9A33625-3825-4F13-99DC-E2C05D4739FF}" presName="bgRect" presStyleLbl="bgShp" presStyleIdx="0" presStyleCnt="4"/>
      <dgm:spPr/>
    </dgm:pt>
    <dgm:pt modelId="{84E58223-38AA-4731-8F0A-B83E57E97097}" type="pres">
      <dgm:prSet presAssocID="{A9A33625-3825-4F13-99DC-E2C05D4739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26E95E7-5332-438A-A301-99925D69DDD5}" type="pres">
      <dgm:prSet presAssocID="{A9A33625-3825-4F13-99DC-E2C05D4739FF}" presName="spaceRect" presStyleCnt="0"/>
      <dgm:spPr/>
    </dgm:pt>
    <dgm:pt modelId="{AF22F7EB-3E07-4894-BE3B-39FDB57E0AEA}" type="pres">
      <dgm:prSet presAssocID="{A9A33625-3825-4F13-99DC-E2C05D4739FF}" presName="parTx" presStyleLbl="revTx" presStyleIdx="0" presStyleCnt="5">
        <dgm:presLayoutVars>
          <dgm:chMax val="0"/>
          <dgm:chPref val="0"/>
        </dgm:presLayoutVars>
      </dgm:prSet>
      <dgm:spPr/>
    </dgm:pt>
    <dgm:pt modelId="{5888422C-A73A-4FBA-B733-D3D7D2544E00}" type="pres">
      <dgm:prSet presAssocID="{7736120B-7A02-4CD4-B69D-A8AE5E556015}" presName="sibTrans" presStyleCnt="0"/>
      <dgm:spPr/>
    </dgm:pt>
    <dgm:pt modelId="{A8820F4D-F0A8-4CEE-98A9-C5092E81426B}" type="pres">
      <dgm:prSet presAssocID="{843E0475-4BD6-4811-A1F7-A832BDDE3EA4}" presName="compNode" presStyleCnt="0"/>
      <dgm:spPr/>
    </dgm:pt>
    <dgm:pt modelId="{76BAD289-C6DD-45CA-8604-A6C4A670B4B1}" type="pres">
      <dgm:prSet presAssocID="{843E0475-4BD6-4811-A1F7-A832BDDE3EA4}" presName="bgRect" presStyleLbl="bgShp" presStyleIdx="1" presStyleCnt="4"/>
      <dgm:spPr/>
    </dgm:pt>
    <dgm:pt modelId="{17233CFE-7A41-412B-98CC-205CC50F8DC2}" type="pres">
      <dgm:prSet presAssocID="{843E0475-4BD6-4811-A1F7-A832BDDE3EA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ADD99FD-711C-4FB3-B071-38F76C83BA0C}" type="pres">
      <dgm:prSet presAssocID="{843E0475-4BD6-4811-A1F7-A832BDDE3EA4}" presName="spaceRect" presStyleCnt="0"/>
      <dgm:spPr/>
    </dgm:pt>
    <dgm:pt modelId="{0559F36E-BE02-443A-A5AA-AEE763E0CA88}" type="pres">
      <dgm:prSet presAssocID="{843E0475-4BD6-4811-A1F7-A832BDDE3EA4}" presName="parTx" presStyleLbl="revTx" presStyleIdx="1" presStyleCnt="5">
        <dgm:presLayoutVars>
          <dgm:chMax val="0"/>
          <dgm:chPref val="0"/>
        </dgm:presLayoutVars>
      </dgm:prSet>
      <dgm:spPr/>
    </dgm:pt>
    <dgm:pt modelId="{18C2FEDF-CA65-4335-A502-59E341FBFB81}" type="pres">
      <dgm:prSet presAssocID="{843E0475-4BD6-4811-A1F7-A832BDDE3EA4}" presName="desTx" presStyleLbl="revTx" presStyleIdx="2" presStyleCnt="5">
        <dgm:presLayoutVars/>
      </dgm:prSet>
      <dgm:spPr/>
    </dgm:pt>
    <dgm:pt modelId="{5149D813-F390-4830-9EEA-22BDB7A57B06}" type="pres">
      <dgm:prSet presAssocID="{33414BE4-2C76-4769-8809-6250DA053EAD}" presName="sibTrans" presStyleCnt="0"/>
      <dgm:spPr/>
    </dgm:pt>
    <dgm:pt modelId="{4431B70E-1BFD-4B34-8473-0086E350EB01}" type="pres">
      <dgm:prSet presAssocID="{70583BA3-C97D-4D9F-AB7F-59B9226F3B6E}" presName="compNode" presStyleCnt="0"/>
      <dgm:spPr/>
    </dgm:pt>
    <dgm:pt modelId="{A731DC1A-58C4-461C-B13E-8E80B8A661FE}" type="pres">
      <dgm:prSet presAssocID="{70583BA3-C97D-4D9F-AB7F-59B9226F3B6E}" presName="bgRect" presStyleLbl="bgShp" presStyleIdx="2" presStyleCnt="4"/>
      <dgm:spPr/>
    </dgm:pt>
    <dgm:pt modelId="{32F89954-9337-4568-BF0A-44266DDA7155}" type="pres">
      <dgm:prSet presAssocID="{70583BA3-C97D-4D9F-AB7F-59B9226F3B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1D3B390B-8EF4-4E56-A0C4-C2B1D136B9AA}" type="pres">
      <dgm:prSet presAssocID="{70583BA3-C97D-4D9F-AB7F-59B9226F3B6E}" presName="spaceRect" presStyleCnt="0"/>
      <dgm:spPr/>
    </dgm:pt>
    <dgm:pt modelId="{ED2EEF84-58BA-41B0-AA0B-4EDADD7F946D}" type="pres">
      <dgm:prSet presAssocID="{70583BA3-C97D-4D9F-AB7F-59B9226F3B6E}" presName="parTx" presStyleLbl="revTx" presStyleIdx="3" presStyleCnt="5">
        <dgm:presLayoutVars>
          <dgm:chMax val="0"/>
          <dgm:chPref val="0"/>
        </dgm:presLayoutVars>
      </dgm:prSet>
      <dgm:spPr/>
    </dgm:pt>
    <dgm:pt modelId="{40E85DF2-8489-4213-BDCB-B9318C6359FC}" type="pres">
      <dgm:prSet presAssocID="{C3025F73-A8BD-48EE-9D80-3923448B39F3}" presName="sibTrans" presStyleCnt="0"/>
      <dgm:spPr/>
    </dgm:pt>
    <dgm:pt modelId="{0F03B9FC-63E3-415D-85DA-6496746C597B}" type="pres">
      <dgm:prSet presAssocID="{A025A9F7-B42E-4791-BD89-52BE42020882}" presName="compNode" presStyleCnt="0"/>
      <dgm:spPr/>
    </dgm:pt>
    <dgm:pt modelId="{ADDA55D2-1299-4B3F-BD97-8C3D63509097}" type="pres">
      <dgm:prSet presAssocID="{A025A9F7-B42E-4791-BD89-52BE42020882}" presName="bgRect" presStyleLbl="bgShp" presStyleIdx="3" presStyleCnt="4"/>
      <dgm:spPr/>
    </dgm:pt>
    <dgm:pt modelId="{F60BACDF-97EA-4578-95EB-09165EC10FB9}" type="pres">
      <dgm:prSet presAssocID="{A025A9F7-B42E-4791-BD89-52BE4202088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B4999DF-1B0F-4AA3-90D4-59C899118949}" type="pres">
      <dgm:prSet presAssocID="{A025A9F7-B42E-4791-BD89-52BE42020882}" presName="spaceRect" presStyleCnt="0"/>
      <dgm:spPr/>
    </dgm:pt>
    <dgm:pt modelId="{2F7714ED-3D08-4A32-8D85-3BAC306E70A1}" type="pres">
      <dgm:prSet presAssocID="{A025A9F7-B42E-4791-BD89-52BE4202088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2F3CF13-65DB-4CF3-9090-8BB382B180FB}" type="presOf" srcId="{E0A7C39A-FB87-45EC-8DC2-5D2A976BF394}" destId="{F21640FC-D847-4B47-9753-852F5A09E7D0}" srcOrd="0" destOrd="0" presId="urn:microsoft.com/office/officeart/2018/2/layout/IconVerticalSolidList"/>
    <dgm:cxn modelId="{40CE4A1D-B507-440A-A73E-C8F08ED3150F}" srcId="{843E0475-4BD6-4811-A1F7-A832BDDE3EA4}" destId="{51C336D2-095B-45B5-A242-EF10D0B3BF0D}" srcOrd="0" destOrd="0" parTransId="{3FA72CDE-FD60-454D-A4B5-06373BA236EF}" sibTransId="{26F7373F-5619-4FFF-A5E0-6C007F595685}"/>
    <dgm:cxn modelId="{3637E324-6B73-4F37-A798-7FD8FFE88BCE}" type="presOf" srcId="{70583BA3-C97D-4D9F-AB7F-59B9226F3B6E}" destId="{ED2EEF84-58BA-41B0-AA0B-4EDADD7F946D}" srcOrd="0" destOrd="0" presId="urn:microsoft.com/office/officeart/2018/2/layout/IconVerticalSolidList"/>
    <dgm:cxn modelId="{F2BAB82C-D825-42BE-9E73-140AFDCD1A64}" type="presOf" srcId="{A9A33625-3825-4F13-99DC-E2C05D4739FF}" destId="{AF22F7EB-3E07-4894-BE3B-39FDB57E0AEA}" srcOrd="0" destOrd="0" presId="urn:microsoft.com/office/officeart/2018/2/layout/IconVerticalSolidList"/>
    <dgm:cxn modelId="{722A563C-2C44-4AB1-BE5F-36B45BCF1153}" srcId="{E0A7C39A-FB87-45EC-8DC2-5D2A976BF394}" destId="{A025A9F7-B42E-4791-BD89-52BE42020882}" srcOrd="3" destOrd="0" parTransId="{0EDC4E1E-C75C-4463-8FC4-58C43D7D2312}" sibTransId="{C640936F-7A89-4DA4-8594-77144ADDAC23}"/>
    <dgm:cxn modelId="{FACD3A97-AC74-461A-81AE-8E325BE89284}" type="presOf" srcId="{A025A9F7-B42E-4791-BD89-52BE42020882}" destId="{2F7714ED-3D08-4A32-8D85-3BAC306E70A1}" srcOrd="0" destOrd="0" presId="urn:microsoft.com/office/officeart/2018/2/layout/IconVerticalSolidList"/>
    <dgm:cxn modelId="{E8DF62A6-3A22-4FE2-BDFD-FC81CCDE7811}" srcId="{E0A7C39A-FB87-45EC-8DC2-5D2A976BF394}" destId="{A9A33625-3825-4F13-99DC-E2C05D4739FF}" srcOrd="0" destOrd="0" parTransId="{537667EB-34CA-4691-B566-24D5779BA4E5}" sibTransId="{7736120B-7A02-4CD4-B69D-A8AE5E556015}"/>
    <dgm:cxn modelId="{C693B4C4-3E95-4D74-B158-EC6045E3295E}" type="presOf" srcId="{51C336D2-095B-45B5-A242-EF10D0B3BF0D}" destId="{18C2FEDF-CA65-4335-A502-59E341FBFB81}" srcOrd="0" destOrd="0" presId="urn:microsoft.com/office/officeart/2018/2/layout/IconVerticalSolidList"/>
    <dgm:cxn modelId="{E4E2F0EF-58D6-44E3-9113-06690751E152}" srcId="{E0A7C39A-FB87-45EC-8DC2-5D2A976BF394}" destId="{70583BA3-C97D-4D9F-AB7F-59B9226F3B6E}" srcOrd="2" destOrd="0" parTransId="{CEB6B54E-7889-4513-8196-B3BDCE0B4F93}" sibTransId="{C3025F73-A8BD-48EE-9D80-3923448B39F3}"/>
    <dgm:cxn modelId="{6CA646FF-FEF9-4BF2-BF59-9025233F9AB1}" srcId="{E0A7C39A-FB87-45EC-8DC2-5D2A976BF394}" destId="{843E0475-4BD6-4811-A1F7-A832BDDE3EA4}" srcOrd="1" destOrd="0" parTransId="{3BB2C38C-CAAE-4742-9D1F-601D177E96B7}" sibTransId="{33414BE4-2C76-4769-8809-6250DA053EAD}"/>
    <dgm:cxn modelId="{2D1CE7FF-62BA-49AC-BD17-29FD0C1E3BA4}" type="presOf" srcId="{843E0475-4BD6-4811-A1F7-A832BDDE3EA4}" destId="{0559F36E-BE02-443A-A5AA-AEE763E0CA88}" srcOrd="0" destOrd="0" presId="urn:microsoft.com/office/officeart/2018/2/layout/IconVerticalSolidList"/>
    <dgm:cxn modelId="{F39F5DBC-6AAC-42AD-BD01-26AC0B96C266}" type="presParOf" srcId="{F21640FC-D847-4B47-9753-852F5A09E7D0}" destId="{5F8E8681-9D7E-404D-9FBF-F31A19EAB2A3}" srcOrd="0" destOrd="0" presId="urn:microsoft.com/office/officeart/2018/2/layout/IconVerticalSolidList"/>
    <dgm:cxn modelId="{5A5D74FC-9D48-41E3-AC9E-3FEE53EEBBDD}" type="presParOf" srcId="{5F8E8681-9D7E-404D-9FBF-F31A19EAB2A3}" destId="{8AB8F5E4-F579-4240-9914-03BF313D600F}" srcOrd="0" destOrd="0" presId="urn:microsoft.com/office/officeart/2018/2/layout/IconVerticalSolidList"/>
    <dgm:cxn modelId="{A11FA7B7-3EFA-49ED-B61E-ACFFC0A955F8}" type="presParOf" srcId="{5F8E8681-9D7E-404D-9FBF-F31A19EAB2A3}" destId="{84E58223-38AA-4731-8F0A-B83E57E97097}" srcOrd="1" destOrd="0" presId="urn:microsoft.com/office/officeart/2018/2/layout/IconVerticalSolidList"/>
    <dgm:cxn modelId="{BC53C45C-1892-4B08-B5E4-CEEE45AB4A51}" type="presParOf" srcId="{5F8E8681-9D7E-404D-9FBF-F31A19EAB2A3}" destId="{226E95E7-5332-438A-A301-99925D69DDD5}" srcOrd="2" destOrd="0" presId="urn:microsoft.com/office/officeart/2018/2/layout/IconVerticalSolidList"/>
    <dgm:cxn modelId="{5AA20381-8F0D-4C29-8DB7-693B0B35323B}" type="presParOf" srcId="{5F8E8681-9D7E-404D-9FBF-F31A19EAB2A3}" destId="{AF22F7EB-3E07-4894-BE3B-39FDB57E0AEA}" srcOrd="3" destOrd="0" presId="urn:microsoft.com/office/officeart/2018/2/layout/IconVerticalSolidList"/>
    <dgm:cxn modelId="{E5E2BADB-5405-41B4-85D1-42E97D82AA3A}" type="presParOf" srcId="{F21640FC-D847-4B47-9753-852F5A09E7D0}" destId="{5888422C-A73A-4FBA-B733-D3D7D2544E00}" srcOrd="1" destOrd="0" presId="urn:microsoft.com/office/officeart/2018/2/layout/IconVerticalSolidList"/>
    <dgm:cxn modelId="{EBD8034E-69B4-481A-8335-15C2118839FB}" type="presParOf" srcId="{F21640FC-D847-4B47-9753-852F5A09E7D0}" destId="{A8820F4D-F0A8-4CEE-98A9-C5092E81426B}" srcOrd="2" destOrd="0" presId="urn:microsoft.com/office/officeart/2018/2/layout/IconVerticalSolidList"/>
    <dgm:cxn modelId="{789F2C2A-2CAC-40AB-9465-AF0510DAD0A1}" type="presParOf" srcId="{A8820F4D-F0A8-4CEE-98A9-C5092E81426B}" destId="{76BAD289-C6DD-45CA-8604-A6C4A670B4B1}" srcOrd="0" destOrd="0" presId="urn:microsoft.com/office/officeart/2018/2/layout/IconVerticalSolidList"/>
    <dgm:cxn modelId="{45A4AB0B-306E-492F-AA1E-ECA04922FEE5}" type="presParOf" srcId="{A8820F4D-F0A8-4CEE-98A9-C5092E81426B}" destId="{17233CFE-7A41-412B-98CC-205CC50F8DC2}" srcOrd="1" destOrd="0" presId="urn:microsoft.com/office/officeart/2018/2/layout/IconVerticalSolidList"/>
    <dgm:cxn modelId="{BEA9C546-4FF6-4918-A804-13738C52C72B}" type="presParOf" srcId="{A8820F4D-F0A8-4CEE-98A9-C5092E81426B}" destId="{BADD99FD-711C-4FB3-B071-38F76C83BA0C}" srcOrd="2" destOrd="0" presId="urn:microsoft.com/office/officeart/2018/2/layout/IconVerticalSolidList"/>
    <dgm:cxn modelId="{03E8C0A6-60FB-4498-9FCC-B5A83E0DCCF2}" type="presParOf" srcId="{A8820F4D-F0A8-4CEE-98A9-C5092E81426B}" destId="{0559F36E-BE02-443A-A5AA-AEE763E0CA88}" srcOrd="3" destOrd="0" presId="urn:microsoft.com/office/officeart/2018/2/layout/IconVerticalSolidList"/>
    <dgm:cxn modelId="{D20A89CA-A834-43BB-AA73-5B4EA6101863}" type="presParOf" srcId="{A8820F4D-F0A8-4CEE-98A9-C5092E81426B}" destId="{18C2FEDF-CA65-4335-A502-59E341FBFB81}" srcOrd="4" destOrd="0" presId="urn:microsoft.com/office/officeart/2018/2/layout/IconVerticalSolidList"/>
    <dgm:cxn modelId="{21D107B8-7281-4503-807F-4DD837880B13}" type="presParOf" srcId="{F21640FC-D847-4B47-9753-852F5A09E7D0}" destId="{5149D813-F390-4830-9EEA-22BDB7A57B06}" srcOrd="3" destOrd="0" presId="urn:microsoft.com/office/officeart/2018/2/layout/IconVerticalSolidList"/>
    <dgm:cxn modelId="{395FFFF4-3B6B-4041-8558-4EBC30EF354C}" type="presParOf" srcId="{F21640FC-D847-4B47-9753-852F5A09E7D0}" destId="{4431B70E-1BFD-4B34-8473-0086E350EB01}" srcOrd="4" destOrd="0" presId="urn:microsoft.com/office/officeart/2018/2/layout/IconVerticalSolidList"/>
    <dgm:cxn modelId="{1FD6A1C2-072D-4DA3-AB41-E1DDD1D7C5BC}" type="presParOf" srcId="{4431B70E-1BFD-4B34-8473-0086E350EB01}" destId="{A731DC1A-58C4-461C-B13E-8E80B8A661FE}" srcOrd="0" destOrd="0" presId="urn:microsoft.com/office/officeart/2018/2/layout/IconVerticalSolidList"/>
    <dgm:cxn modelId="{F545D7C3-B7F0-4015-8D29-002D2C0BF1A9}" type="presParOf" srcId="{4431B70E-1BFD-4B34-8473-0086E350EB01}" destId="{32F89954-9337-4568-BF0A-44266DDA7155}" srcOrd="1" destOrd="0" presId="urn:microsoft.com/office/officeart/2018/2/layout/IconVerticalSolidList"/>
    <dgm:cxn modelId="{41E128C1-66C5-4BA3-93E4-D7E1244AF867}" type="presParOf" srcId="{4431B70E-1BFD-4B34-8473-0086E350EB01}" destId="{1D3B390B-8EF4-4E56-A0C4-C2B1D136B9AA}" srcOrd="2" destOrd="0" presId="urn:microsoft.com/office/officeart/2018/2/layout/IconVerticalSolidList"/>
    <dgm:cxn modelId="{9A774F57-2597-4A1D-8690-B40585E07936}" type="presParOf" srcId="{4431B70E-1BFD-4B34-8473-0086E350EB01}" destId="{ED2EEF84-58BA-41B0-AA0B-4EDADD7F946D}" srcOrd="3" destOrd="0" presId="urn:microsoft.com/office/officeart/2018/2/layout/IconVerticalSolidList"/>
    <dgm:cxn modelId="{347AA1D3-6D93-492A-BBCA-DFF577B71BE5}" type="presParOf" srcId="{F21640FC-D847-4B47-9753-852F5A09E7D0}" destId="{40E85DF2-8489-4213-BDCB-B9318C6359FC}" srcOrd="5" destOrd="0" presId="urn:microsoft.com/office/officeart/2018/2/layout/IconVerticalSolidList"/>
    <dgm:cxn modelId="{D3E44ACB-B406-4100-BF51-BA7D2EC033BC}" type="presParOf" srcId="{F21640FC-D847-4B47-9753-852F5A09E7D0}" destId="{0F03B9FC-63E3-415D-85DA-6496746C597B}" srcOrd="6" destOrd="0" presId="urn:microsoft.com/office/officeart/2018/2/layout/IconVerticalSolidList"/>
    <dgm:cxn modelId="{D7BBD1DA-78F7-4608-9B37-80292003235E}" type="presParOf" srcId="{0F03B9FC-63E3-415D-85DA-6496746C597B}" destId="{ADDA55D2-1299-4B3F-BD97-8C3D63509097}" srcOrd="0" destOrd="0" presId="urn:microsoft.com/office/officeart/2018/2/layout/IconVerticalSolidList"/>
    <dgm:cxn modelId="{C7ED3BD0-5E0E-44FD-8740-C78D39E852E1}" type="presParOf" srcId="{0F03B9FC-63E3-415D-85DA-6496746C597B}" destId="{F60BACDF-97EA-4578-95EB-09165EC10FB9}" srcOrd="1" destOrd="0" presId="urn:microsoft.com/office/officeart/2018/2/layout/IconVerticalSolidList"/>
    <dgm:cxn modelId="{0659FE3A-8B57-4BD6-BC9E-DE5F6B4C1B83}" type="presParOf" srcId="{0F03B9FC-63E3-415D-85DA-6496746C597B}" destId="{AB4999DF-1B0F-4AA3-90D4-59C899118949}" srcOrd="2" destOrd="0" presId="urn:microsoft.com/office/officeart/2018/2/layout/IconVerticalSolidList"/>
    <dgm:cxn modelId="{61ECD1BF-7C19-4624-B7B7-7D6FB61F6005}" type="presParOf" srcId="{0F03B9FC-63E3-415D-85DA-6496746C597B}" destId="{2F7714ED-3D08-4A32-8D85-3BAC306E70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919F9-3906-4597-BC03-7AB8844EB1A6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D039ED-A0E2-4066-B366-007C74F8229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Managebac</a:t>
          </a:r>
          <a:endParaRPr lang="en-US" dirty="0">
            <a:solidFill>
              <a:schemeClr val="tx1"/>
            </a:solidFill>
          </a:endParaRPr>
        </a:p>
      </dgm:t>
    </dgm:pt>
    <dgm:pt modelId="{03637A5F-7C0B-48D2-8701-CFC5734ECC4C}" type="parTrans" cxnId="{98308E56-21E8-4503-8874-70CE7895A790}">
      <dgm:prSet/>
      <dgm:spPr/>
      <dgm:t>
        <a:bodyPr/>
        <a:lstStyle/>
        <a:p>
          <a:endParaRPr lang="en-US"/>
        </a:p>
      </dgm:t>
    </dgm:pt>
    <dgm:pt modelId="{23BA253B-0070-4B80-A0A4-A0FF829948B8}" type="sibTrans" cxnId="{98308E56-21E8-4503-8874-70CE7895A790}">
      <dgm:prSet/>
      <dgm:spPr/>
      <dgm:t>
        <a:bodyPr/>
        <a:lstStyle/>
        <a:p>
          <a:endParaRPr lang="en-US"/>
        </a:p>
      </dgm:t>
    </dgm:pt>
    <dgm:pt modelId="{D7762F88-DE1F-4F5B-A47B-D44BAB6FD7BE}">
      <dgm:prSet/>
      <dgm:spPr/>
      <dgm:t>
        <a:bodyPr/>
        <a:lstStyle/>
        <a:p>
          <a:r>
            <a:rPr lang="en-US"/>
            <a:t>EE tab</a:t>
          </a:r>
        </a:p>
      </dgm:t>
    </dgm:pt>
    <dgm:pt modelId="{F39C7C09-716C-4FE0-B11E-EEE3704C3DD5}" type="parTrans" cxnId="{39E848AA-6C84-4EA5-ADB7-617453F10CDB}">
      <dgm:prSet/>
      <dgm:spPr/>
      <dgm:t>
        <a:bodyPr/>
        <a:lstStyle/>
        <a:p>
          <a:endParaRPr lang="en-US"/>
        </a:p>
      </dgm:t>
    </dgm:pt>
    <dgm:pt modelId="{8A7FB812-4BC2-4B7E-B18C-2B2D7B98B638}" type="sibTrans" cxnId="{39E848AA-6C84-4EA5-ADB7-617453F10CDB}">
      <dgm:prSet/>
      <dgm:spPr/>
      <dgm:t>
        <a:bodyPr/>
        <a:lstStyle/>
        <a:p>
          <a:endParaRPr lang="en-US"/>
        </a:p>
      </dgm:t>
    </dgm:pt>
    <dgm:pt modelId="{9CB7CA22-BF96-4AEA-BCD6-C47E138437B4}">
      <dgm:prSet/>
      <dgm:spPr/>
      <dgm:t>
        <a:bodyPr/>
        <a:lstStyle/>
        <a:p>
          <a:r>
            <a:rPr lang="en-US"/>
            <a:t>Overall communication</a:t>
          </a:r>
        </a:p>
      </dgm:t>
    </dgm:pt>
    <dgm:pt modelId="{4355D6F4-3C9E-4A75-A088-A2C897CF049D}" type="parTrans" cxnId="{8011DF48-5054-40B4-923D-428D326B87E0}">
      <dgm:prSet/>
      <dgm:spPr/>
      <dgm:t>
        <a:bodyPr/>
        <a:lstStyle/>
        <a:p>
          <a:endParaRPr lang="en-US"/>
        </a:p>
      </dgm:t>
    </dgm:pt>
    <dgm:pt modelId="{49242DD0-5BDB-4D1B-9B6B-A2262FF41484}" type="sibTrans" cxnId="{8011DF48-5054-40B4-923D-428D326B87E0}">
      <dgm:prSet/>
      <dgm:spPr/>
      <dgm:t>
        <a:bodyPr/>
        <a:lstStyle/>
        <a:p>
          <a:endParaRPr lang="en-US"/>
        </a:p>
      </dgm:t>
    </dgm:pt>
    <dgm:pt modelId="{30714A8B-BDF1-4FE9-9920-7B59186B7071}">
      <dgm:prSet/>
      <dgm:spPr/>
      <dgm:t>
        <a:bodyPr/>
        <a:lstStyle/>
        <a:p>
          <a:r>
            <a:rPr lang="en-US"/>
            <a:t>Me</a:t>
          </a:r>
        </a:p>
      </dgm:t>
    </dgm:pt>
    <dgm:pt modelId="{CEB9F0D7-B754-4335-8B22-DE0EE1B9E0C5}" type="parTrans" cxnId="{EDFD6B61-7E43-4D13-826E-9A4CCBCC65D0}">
      <dgm:prSet/>
      <dgm:spPr/>
      <dgm:t>
        <a:bodyPr/>
        <a:lstStyle/>
        <a:p>
          <a:endParaRPr lang="en-US"/>
        </a:p>
      </dgm:t>
    </dgm:pt>
    <dgm:pt modelId="{0A3A346D-752B-487A-BCC6-EA399BB333B4}" type="sibTrans" cxnId="{EDFD6B61-7E43-4D13-826E-9A4CCBCC65D0}">
      <dgm:prSet/>
      <dgm:spPr/>
      <dgm:t>
        <a:bodyPr/>
        <a:lstStyle/>
        <a:p>
          <a:endParaRPr lang="en-US"/>
        </a:p>
      </dgm:t>
    </dgm:pt>
    <dgm:pt modelId="{2301F2A1-6CFB-435C-986E-17212FF17EAB}">
      <dgm:prSet/>
      <dgm:spPr/>
      <dgm:t>
        <a:bodyPr/>
        <a:lstStyle/>
        <a:p>
          <a:r>
            <a:rPr lang="en-US"/>
            <a:t>Supervisor</a:t>
          </a:r>
        </a:p>
      </dgm:t>
    </dgm:pt>
    <dgm:pt modelId="{21C34CA7-DB82-464C-B79F-3D2FB863A69B}" type="parTrans" cxnId="{DF881426-8C4C-4ADD-9D65-5DC11CA6E7FD}">
      <dgm:prSet/>
      <dgm:spPr/>
      <dgm:t>
        <a:bodyPr/>
        <a:lstStyle/>
        <a:p>
          <a:endParaRPr lang="en-US"/>
        </a:p>
      </dgm:t>
    </dgm:pt>
    <dgm:pt modelId="{682892AD-2292-458B-B8A1-20EAA06E978F}" type="sibTrans" cxnId="{DF881426-8C4C-4ADD-9D65-5DC11CA6E7FD}">
      <dgm:prSet/>
      <dgm:spPr/>
      <dgm:t>
        <a:bodyPr/>
        <a:lstStyle/>
        <a:p>
          <a:endParaRPr lang="en-US"/>
        </a:p>
      </dgm:t>
    </dgm:pt>
    <dgm:pt modelId="{2CB10073-C75B-47BC-BB18-06841B12C903}">
      <dgm:prSet/>
      <dgm:spPr/>
      <dgm:t>
        <a:bodyPr/>
        <a:lstStyle/>
        <a:p>
          <a:r>
            <a:rPr lang="en-US"/>
            <a:t>RRS v RPPF purposes</a:t>
          </a:r>
        </a:p>
      </dgm:t>
    </dgm:pt>
    <dgm:pt modelId="{719CB896-BB0B-49B4-B527-63DD2808CE69}" type="parTrans" cxnId="{6C35227E-C348-4CAD-B085-844FBD48BF76}">
      <dgm:prSet/>
      <dgm:spPr/>
      <dgm:t>
        <a:bodyPr/>
        <a:lstStyle/>
        <a:p>
          <a:endParaRPr lang="en-US"/>
        </a:p>
      </dgm:t>
    </dgm:pt>
    <dgm:pt modelId="{D3F67BBC-7BB7-498D-B5B5-B0C3EC284124}" type="sibTrans" cxnId="{6C35227E-C348-4CAD-B085-844FBD48BF76}">
      <dgm:prSet/>
      <dgm:spPr/>
      <dgm:t>
        <a:bodyPr/>
        <a:lstStyle/>
        <a:p>
          <a:endParaRPr lang="en-US"/>
        </a:p>
      </dgm:t>
    </dgm:pt>
    <dgm:pt modelId="{E6443AB0-379B-4990-A71D-55B6230E1FE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UAIS Research</a:t>
          </a:r>
          <a:endParaRPr lang="en-US" dirty="0">
            <a:solidFill>
              <a:schemeClr val="tx1"/>
            </a:solidFill>
          </a:endParaRPr>
        </a:p>
      </dgm:t>
    </dgm:pt>
    <dgm:pt modelId="{52039DAE-49B2-4EBA-9E38-D33A7A103BDA}" type="parTrans" cxnId="{56D5B557-5F1F-43AF-ABD0-B6F96C892F6F}">
      <dgm:prSet/>
      <dgm:spPr/>
      <dgm:t>
        <a:bodyPr/>
        <a:lstStyle/>
        <a:p>
          <a:endParaRPr lang="en-US"/>
        </a:p>
      </dgm:t>
    </dgm:pt>
    <dgm:pt modelId="{0FCE63C9-B1A7-4A94-8110-71F7A5E4E651}" type="sibTrans" cxnId="{56D5B557-5F1F-43AF-ABD0-B6F96C892F6F}">
      <dgm:prSet/>
      <dgm:spPr/>
      <dgm:t>
        <a:bodyPr/>
        <a:lstStyle/>
        <a:p>
          <a:endParaRPr lang="en-US"/>
        </a:p>
      </dgm:t>
    </dgm:pt>
    <dgm:pt modelId="{6880E7DA-B2CB-46FD-BEA5-C756704BBCA5}">
      <dgm:prSet/>
      <dgm:spPr/>
      <dgm:t>
        <a:bodyPr/>
        <a:lstStyle/>
        <a:p>
          <a:r>
            <a:rPr lang="en-US"/>
            <a:t>Resources</a:t>
          </a:r>
        </a:p>
      </dgm:t>
    </dgm:pt>
    <dgm:pt modelId="{DAFC885C-8687-4B7C-9588-3AAF3B989CDA}" type="parTrans" cxnId="{5AA8BE10-11DC-47A4-AF39-63548AB469B1}">
      <dgm:prSet/>
      <dgm:spPr/>
      <dgm:t>
        <a:bodyPr/>
        <a:lstStyle/>
        <a:p>
          <a:endParaRPr lang="en-US"/>
        </a:p>
      </dgm:t>
    </dgm:pt>
    <dgm:pt modelId="{6704F1BE-0B4C-4D61-B3FD-2CA4580732AE}" type="sibTrans" cxnId="{5AA8BE10-11DC-47A4-AF39-63548AB469B1}">
      <dgm:prSet/>
      <dgm:spPr/>
      <dgm:t>
        <a:bodyPr/>
        <a:lstStyle/>
        <a:p>
          <a:endParaRPr lang="en-US"/>
        </a:p>
      </dgm:t>
    </dgm:pt>
    <dgm:pt modelId="{40751D64-B020-4BB7-B1C9-A9998D20F05F}">
      <dgm:prSet/>
      <dgm:spPr/>
      <dgm:t>
        <a:bodyPr/>
        <a:lstStyle/>
        <a:p>
          <a:r>
            <a:rPr lang="en-US"/>
            <a:t>Handouts</a:t>
          </a:r>
        </a:p>
      </dgm:t>
    </dgm:pt>
    <dgm:pt modelId="{71EFD59A-E77F-4A59-9E2D-B7F283D03C81}" type="parTrans" cxnId="{9215C3A8-BF78-4506-A6B2-81390F4CDBAA}">
      <dgm:prSet/>
      <dgm:spPr/>
      <dgm:t>
        <a:bodyPr/>
        <a:lstStyle/>
        <a:p>
          <a:endParaRPr lang="en-US"/>
        </a:p>
      </dgm:t>
    </dgm:pt>
    <dgm:pt modelId="{76DA50EF-E666-40C6-B7F0-65F859E6332D}" type="sibTrans" cxnId="{9215C3A8-BF78-4506-A6B2-81390F4CDBAA}">
      <dgm:prSet/>
      <dgm:spPr/>
      <dgm:t>
        <a:bodyPr/>
        <a:lstStyle/>
        <a:p>
          <a:endParaRPr lang="en-US"/>
        </a:p>
      </dgm:t>
    </dgm:pt>
    <dgm:pt modelId="{43EAF0F9-548E-4D69-BB96-6E56F60C7684}" type="pres">
      <dgm:prSet presAssocID="{470919F9-3906-4597-BC03-7AB8844EB1A6}" presName="linearFlow" presStyleCnt="0">
        <dgm:presLayoutVars>
          <dgm:dir/>
          <dgm:animLvl val="lvl"/>
          <dgm:resizeHandles val="exact"/>
        </dgm:presLayoutVars>
      </dgm:prSet>
      <dgm:spPr/>
    </dgm:pt>
    <dgm:pt modelId="{EDEE501B-1C04-4DB7-B14E-A3A215AA85CB}" type="pres">
      <dgm:prSet presAssocID="{83D039ED-A0E2-4066-B366-007C74F8229B}" presName="composite" presStyleCnt="0"/>
      <dgm:spPr/>
    </dgm:pt>
    <dgm:pt modelId="{5A01588B-B7FD-4948-8E3C-1F9EBBB9DD83}" type="pres">
      <dgm:prSet presAssocID="{83D039ED-A0E2-4066-B366-007C74F8229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31C8A62E-C172-44D9-BB16-7988FE53FE54}" type="pres">
      <dgm:prSet presAssocID="{83D039ED-A0E2-4066-B366-007C74F8229B}" presName="descendantText" presStyleLbl="alignAcc1" presStyleIdx="0" presStyleCnt="2">
        <dgm:presLayoutVars>
          <dgm:bulletEnabled val="1"/>
        </dgm:presLayoutVars>
      </dgm:prSet>
      <dgm:spPr/>
    </dgm:pt>
    <dgm:pt modelId="{48808E5C-8DB0-41E2-871C-193398CDECE7}" type="pres">
      <dgm:prSet presAssocID="{23BA253B-0070-4B80-A0A4-A0FF829948B8}" presName="sp" presStyleCnt="0"/>
      <dgm:spPr/>
    </dgm:pt>
    <dgm:pt modelId="{37CBC5A1-CC22-4B3A-AF62-B159B3A6D356}" type="pres">
      <dgm:prSet presAssocID="{E6443AB0-379B-4990-A71D-55B6230E1FE8}" presName="composite" presStyleCnt="0"/>
      <dgm:spPr/>
    </dgm:pt>
    <dgm:pt modelId="{B6259676-BF59-4A6B-90DF-6F6E84F167CB}" type="pres">
      <dgm:prSet presAssocID="{E6443AB0-379B-4990-A71D-55B6230E1FE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08B62A5-7998-4723-9067-830EE1BFB8DD}" type="pres">
      <dgm:prSet presAssocID="{E6443AB0-379B-4990-A71D-55B6230E1FE8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5AA8BE10-11DC-47A4-AF39-63548AB469B1}" srcId="{E6443AB0-379B-4990-A71D-55B6230E1FE8}" destId="{6880E7DA-B2CB-46FD-BEA5-C756704BBCA5}" srcOrd="0" destOrd="0" parTransId="{DAFC885C-8687-4B7C-9588-3AAF3B989CDA}" sibTransId="{6704F1BE-0B4C-4D61-B3FD-2CA4580732AE}"/>
    <dgm:cxn modelId="{E351D714-33C1-4DED-86EA-A7B289615BD6}" type="presOf" srcId="{6880E7DA-B2CB-46FD-BEA5-C756704BBCA5}" destId="{F08B62A5-7998-4723-9067-830EE1BFB8DD}" srcOrd="0" destOrd="0" presId="urn:microsoft.com/office/officeart/2005/8/layout/chevron2"/>
    <dgm:cxn modelId="{47BE9221-42D4-488D-AE92-D38EAE36CC40}" type="presOf" srcId="{2301F2A1-6CFB-435C-986E-17212FF17EAB}" destId="{31C8A62E-C172-44D9-BB16-7988FE53FE54}" srcOrd="0" destOrd="3" presId="urn:microsoft.com/office/officeart/2005/8/layout/chevron2"/>
    <dgm:cxn modelId="{8882AE23-454E-4F0B-AA1E-C33391EE787E}" type="presOf" srcId="{470919F9-3906-4597-BC03-7AB8844EB1A6}" destId="{43EAF0F9-548E-4D69-BB96-6E56F60C7684}" srcOrd="0" destOrd="0" presId="urn:microsoft.com/office/officeart/2005/8/layout/chevron2"/>
    <dgm:cxn modelId="{0A335325-8B1E-4785-A8CF-0C40243F6126}" type="presOf" srcId="{E6443AB0-379B-4990-A71D-55B6230E1FE8}" destId="{B6259676-BF59-4A6B-90DF-6F6E84F167CB}" srcOrd="0" destOrd="0" presId="urn:microsoft.com/office/officeart/2005/8/layout/chevron2"/>
    <dgm:cxn modelId="{DF881426-8C4C-4ADD-9D65-5DC11CA6E7FD}" srcId="{9CB7CA22-BF96-4AEA-BCD6-C47E138437B4}" destId="{2301F2A1-6CFB-435C-986E-17212FF17EAB}" srcOrd="1" destOrd="0" parTransId="{21C34CA7-DB82-464C-B79F-3D2FB863A69B}" sibTransId="{682892AD-2292-458B-B8A1-20EAA06E978F}"/>
    <dgm:cxn modelId="{A3291127-8E33-449D-8D00-320A8473F342}" type="presOf" srcId="{9CB7CA22-BF96-4AEA-BCD6-C47E138437B4}" destId="{31C8A62E-C172-44D9-BB16-7988FE53FE54}" srcOrd="0" destOrd="1" presId="urn:microsoft.com/office/officeart/2005/8/layout/chevron2"/>
    <dgm:cxn modelId="{CD68A12E-F0F3-4A11-8C13-96CCFDFE6F77}" type="presOf" srcId="{D7762F88-DE1F-4F5B-A47B-D44BAB6FD7BE}" destId="{31C8A62E-C172-44D9-BB16-7988FE53FE54}" srcOrd="0" destOrd="0" presId="urn:microsoft.com/office/officeart/2005/8/layout/chevron2"/>
    <dgm:cxn modelId="{C0EB1A60-DE23-4A19-88F0-346F0A6E86E5}" type="presOf" srcId="{2CB10073-C75B-47BC-BB18-06841B12C903}" destId="{31C8A62E-C172-44D9-BB16-7988FE53FE54}" srcOrd="0" destOrd="4" presId="urn:microsoft.com/office/officeart/2005/8/layout/chevron2"/>
    <dgm:cxn modelId="{EDFD6B61-7E43-4D13-826E-9A4CCBCC65D0}" srcId="{9CB7CA22-BF96-4AEA-BCD6-C47E138437B4}" destId="{30714A8B-BDF1-4FE9-9920-7B59186B7071}" srcOrd="0" destOrd="0" parTransId="{CEB9F0D7-B754-4335-8B22-DE0EE1B9E0C5}" sibTransId="{0A3A346D-752B-487A-BCC6-EA399BB333B4}"/>
    <dgm:cxn modelId="{8011DF48-5054-40B4-923D-428D326B87E0}" srcId="{83D039ED-A0E2-4066-B366-007C74F8229B}" destId="{9CB7CA22-BF96-4AEA-BCD6-C47E138437B4}" srcOrd="1" destOrd="0" parTransId="{4355D6F4-3C9E-4A75-A088-A2C897CF049D}" sibTransId="{49242DD0-5BDB-4D1B-9B6B-A2262FF41484}"/>
    <dgm:cxn modelId="{98308E56-21E8-4503-8874-70CE7895A790}" srcId="{470919F9-3906-4597-BC03-7AB8844EB1A6}" destId="{83D039ED-A0E2-4066-B366-007C74F8229B}" srcOrd="0" destOrd="0" parTransId="{03637A5F-7C0B-48D2-8701-CFC5734ECC4C}" sibTransId="{23BA253B-0070-4B80-A0A4-A0FF829948B8}"/>
    <dgm:cxn modelId="{56D5B557-5F1F-43AF-ABD0-B6F96C892F6F}" srcId="{470919F9-3906-4597-BC03-7AB8844EB1A6}" destId="{E6443AB0-379B-4990-A71D-55B6230E1FE8}" srcOrd="1" destOrd="0" parTransId="{52039DAE-49B2-4EBA-9E38-D33A7A103BDA}" sibTransId="{0FCE63C9-B1A7-4A94-8110-71F7A5E4E651}"/>
    <dgm:cxn modelId="{6C35227E-C348-4CAD-B085-844FBD48BF76}" srcId="{83D039ED-A0E2-4066-B366-007C74F8229B}" destId="{2CB10073-C75B-47BC-BB18-06841B12C903}" srcOrd="2" destOrd="0" parTransId="{719CB896-BB0B-49B4-B527-63DD2808CE69}" sibTransId="{D3F67BBC-7BB7-498D-B5B5-B0C3EC284124}"/>
    <dgm:cxn modelId="{F9DF4582-1F70-45B0-A21F-251140D79763}" type="presOf" srcId="{83D039ED-A0E2-4066-B366-007C74F8229B}" destId="{5A01588B-B7FD-4948-8E3C-1F9EBBB9DD83}" srcOrd="0" destOrd="0" presId="urn:microsoft.com/office/officeart/2005/8/layout/chevron2"/>
    <dgm:cxn modelId="{A37FA18F-B6BF-44B1-A6B6-4D97993D99C0}" type="presOf" srcId="{30714A8B-BDF1-4FE9-9920-7B59186B7071}" destId="{31C8A62E-C172-44D9-BB16-7988FE53FE54}" srcOrd="0" destOrd="2" presId="urn:microsoft.com/office/officeart/2005/8/layout/chevron2"/>
    <dgm:cxn modelId="{9215C3A8-BF78-4506-A6B2-81390F4CDBAA}" srcId="{E6443AB0-379B-4990-A71D-55B6230E1FE8}" destId="{40751D64-B020-4BB7-B1C9-A9998D20F05F}" srcOrd="1" destOrd="0" parTransId="{71EFD59A-E77F-4A59-9E2D-B7F283D03C81}" sibTransId="{76DA50EF-E666-40C6-B7F0-65F859E6332D}"/>
    <dgm:cxn modelId="{39E848AA-6C84-4EA5-ADB7-617453F10CDB}" srcId="{83D039ED-A0E2-4066-B366-007C74F8229B}" destId="{D7762F88-DE1F-4F5B-A47B-D44BAB6FD7BE}" srcOrd="0" destOrd="0" parTransId="{F39C7C09-716C-4FE0-B11E-EEE3704C3DD5}" sibTransId="{8A7FB812-4BC2-4B7E-B18C-2B2D7B98B638}"/>
    <dgm:cxn modelId="{B005D7AC-8C35-4F74-8088-84DE62D0CC2C}" type="presOf" srcId="{40751D64-B020-4BB7-B1C9-A9998D20F05F}" destId="{F08B62A5-7998-4723-9067-830EE1BFB8DD}" srcOrd="0" destOrd="1" presId="urn:microsoft.com/office/officeart/2005/8/layout/chevron2"/>
    <dgm:cxn modelId="{3760CA7C-FFFC-44DD-8E5F-E2EB2B13E95D}" type="presParOf" srcId="{43EAF0F9-548E-4D69-BB96-6E56F60C7684}" destId="{EDEE501B-1C04-4DB7-B14E-A3A215AA85CB}" srcOrd="0" destOrd="0" presId="urn:microsoft.com/office/officeart/2005/8/layout/chevron2"/>
    <dgm:cxn modelId="{F5FF953A-BB44-4449-96A6-13D90D3FFE9E}" type="presParOf" srcId="{EDEE501B-1C04-4DB7-B14E-A3A215AA85CB}" destId="{5A01588B-B7FD-4948-8E3C-1F9EBBB9DD83}" srcOrd="0" destOrd="0" presId="urn:microsoft.com/office/officeart/2005/8/layout/chevron2"/>
    <dgm:cxn modelId="{53977E81-ABA1-4DBC-B437-826E51593FDE}" type="presParOf" srcId="{EDEE501B-1C04-4DB7-B14E-A3A215AA85CB}" destId="{31C8A62E-C172-44D9-BB16-7988FE53FE54}" srcOrd="1" destOrd="0" presId="urn:microsoft.com/office/officeart/2005/8/layout/chevron2"/>
    <dgm:cxn modelId="{1D9D29F0-59E4-4C0D-8469-6C9A944A08BF}" type="presParOf" srcId="{43EAF0F9-548E-4D69-BB96-6E56F60C7684}" destId="{48808E5C-8DB0-41E2-871C-193398CDECE7}" srcOrd="1" destOrd="0" presId="urn:microsoft.com/office/officeart/2005/8/layout/chevron2"/>
    <dgm:cxn modelId="{27B5D291-FFC0-45C7-8514-40517381851C}" type="presParOf" srcId="{43EAF0F9-548E-4D69-BB96-6E56F60C7684}" destId="{37CBC5A1-CC22-4B3A-AF62-B159B3A6D356}" srcOrd="2" destOrd="0" presId="urn:microsoft.com/office/officeart/2005/8/layout/chevron2"/>
    <dgm:cxn modelId="{742EF6B7-52CF-4436-A29C-C6A53130BBA7}" type="presParOf" srcId="{37CBC5A1-CC22-4B3A-AF62-B159B3A6D356}" destId="{B6259676-BF59-4A6B-90DF-6F6E84F167CB}" srcOrd="0" destOrd="0" presId="urn:microsoft.com/office/officeart/2005/8/layout/chevron2"/>
    <dgm:cxn modelId="{29C39542-6BB8-4A8E-BC6A-77F772D74A6B}" type="presParOf" srcId="{37CBC5A1-CC22-4B3A-AF62-B159B3A6D356}" destId="{F08B62A5-7998-4723-9067-830EE1BFB8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7097EC-0AFC-4752-B117-D422A20F847E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E11758-E081-49AC-B7F1-BEC2397A3C10}">
      <dgm:prSet/>
      <dgm:spPr/>
      <dgm:t>
        <a:bodyPr/>
        <a:lstStyle/>
        <a:p>
          <a:r>
            <a:rPr lang="en-US"/>
            <a:t>T4</a:t>
          </a:r>
        </a:p>
      </dgm:t>
    </dgm:pt>
    <dgm:pt modelId="{4876B618-B7D8-45E0-BA65-5A0390E093ED}" type="parTrans" cxnId="{3277DE52-899A-4F55-934A-B8372C4C21A3}">
      <dgm:prSet/>
      <dgm:spPr/>
      <dgm:t>
        <a:bodyPr/>
        <a:lstStyle/>
        <a:p>
          <a:endParaRPr lang="en-US"/>
        </a:p>
      </dgm:t>
    </dgm:pt>
    <dgm:pt modelId="{33600ADE-694E-4172-A116-4D6056580184}" type="sibTrans" cxnId="{3277DE52-899A-4F55-934A-B8372C4C21A3}">
      <dgm:prSet/>
      <dgm:spPr/>
      <dgm:t>
        <a:bodyPr/>
        <a:lstStyle/>
        <a:p>
          <a:endParaRPr lang="en-US"/>
        </a:p>
      </dgm:t>
    </dgm:pt>
    <dgm:pt modelId="{1595D762-707D-428D-B085-4D90E04F1840}">
      <dgm:prSet/>
      <dgm:spPr/>
      <dgm:t>
        <a:bodyPr/>
        <a:lstStyle/>
        <a:p>
          <a:r>
            <a:rPr lang="en-US"/>
            <a:t>Sketching</a:t>
          </a:r>
        </a:p>
      </dgm:t>
    </dgm:pt>
    <dgm:pt modelId="{57F29CDF-242B-42B8-8111-9258A191CE1C}" type="parTrans" cxnId="{359D90FE-4D64-4250-86BB-2F6B3FCA8819}">
      <dgm:prSet/>
      <dgm:spPr/>
      <dgm:t>
        <a:bodyPr/>
        <a:lstStyle/>
        <a:p>
          <a:endParaRPr lang="en-US"/>
        </a:p>
      </dgm:t>
    </dgm:pt>
    <dgm:pt modelId="{726E6256-9D60-485D-80B8-34BA10D0BCB2}" type="sibTrans" cxnId="{359D90FE-4D64-4250-86BB-2F6B3FCA8819}">
      <dgm:prSet/>
      <dgm:spPr/>
      <dgm:t>
        <a:bodyPr/>
        <a:lstStyle/>
        <a:p>
          <a:endParaRPr lang="en-US"/>
        </a:p>
      </dgm:t>
    </dgm:pt>
    <dgm:pt modelId="{49B03F94-D103-4C32-9B79-F021D97892D2}">
      <dgm:prSet/>
      <dgm:spPr/>
      <dgm:t>
        <a:bodyPr/>
        <a:lstStyle/>
        <a:p>
          <a:r>
            <a:rPr lang="en-US"/>
            <a:t>Photographs</a:t>
          </a:r>
        </a:p>
      </dgm:t>
    </dgm:pt>
    <dgm:pt modelId="{9422D620-7FA7-47E1-A605-77CD6151DF8C}" type="parTrans" cxnId="{E25175E5-3511-4147-B3C7-A2A1BEDAC0FF}">
      <dgm:prSet/>
      <dgm:spPr/>
      <dgm:t>
        <a:bodyPr/>
        <a:lstStyle/>
        <a:p>
          <a:endParaRPr lang="en-US"/>
        </a:p>
      </dgm:t>
    </dgm:pt>
    <dgm:pt modelId="{7CD39A5E-CCCC-49E9-A90B-FF8A83B1F322}" type="sibTrans" cxnId="{E25175E5-3511-4147-B3C7-A2A1BEDAC0FF}">
      <dgm:prSet/>
      <dgm:spPr/>
      <dgm:t>
        <a:bodyPr/>
        <a:lstStyle/>
        <a:p>
          <a:endParaRPr lang="en-US"/>
        </a:p>
      </dgm:t>
    </dgm:pt>
    <dgm:pt modelId="{F12E4686-949E-40EA-A437-FC3F17EED3D9}">
      <dgm:prSet/>
      <dgm:spPr/>
      <dgm:t>
        <a:bodyPr/>
        <a:lstStyle/>
        <a:p>
          <a:r>
            <a:rPr lang="en-US"/>
            <a:t>Post-it notes</a:t>
          </a:r>
        </a:p>
      </dgm:t>
    </dgm:pt>
    <dgm:pt modelId="{1D673274-7AF6-4AD6-A902-18A3705F9683}" type="parTrans" cxnId="{19FFC18B-2533-442E-8310-18C79051D8F2}">
      <dgm:prSet/>
      <dgm:spPr/>
      <dgm:t>
        <a:bodyPr/>
        <a:lstStyle/>
        <a:p>
          <a:endParaRPr lang="en-US"/>
        </a:p>
      </dgm:t>
    </dgm:pt>
    <dgm:pt modelId="{CE4FB4F8-EE96-431A-BC10-2CACE1745800}" type="sibTrans" cxnId="{19FFC18B-2533-442E-8310-18C79051D8F2}">
      <dgm:prSet/>
      <dgm:spPr/>
      <dgm:t>
        <a:bodyPr/>
        <a:lstStyle/>
        <a:p>
          <a:endParaRPr lang="en-US"/>
        </a:p>
      </dgm:t>
    </dgm:pt>
    <dgm:pt modelId="{6D79E540-8C54-45B9-BB59-17F5096CADB4}">
      <dgm:prSet/>
      <dgm:spPr/>
      <dgm:t>
        <a:bodyPr/>
        <a:lstStyle/>
        <a:p>
          <a:r>
            <a:rPr lang="en-US"/>
            <a:t>Recordings </a:t>
          </a:r>
        </a:p>
      </dgm:t>
    </dgm:pt>
    <dgm:pt modelId="{FD241FFE-B9FE-433F-B4B8-B6AEFFBC00A3}" type="parTrans" cxnId="{E405849A-7DC0-478C-B021-EF0D493A708B}">
      <dgm:prSet/>
      <dgm:spPr/>
      <dgm:t>
        <a:bodyPr/>
        <a:lstStyle/>
        <a:p>
          <a:endParaRPr lang="en-US"/>
        </a:p>
      </dgm:t>
    </dgm:pt>
    <dgm:pt modelId="{8C0A7AB5-2C83-412D-A5E2-643528EDF324}" type="sibTrans" cxnId="{E405849A-7DC0-478C-B021-EF0D493A708B}">
      <dgm:prSet/>
      <dgm:spPr/>
      <dgm:t>
        <a:bodyPr/>
        <a:lstStyle/>
        <a:p>
          <a:endParaRPr lang="en-US"/>
        </a:p>
      </dgm:t>
    </dgm:pt>
    <dgm:pt modelId="{68B0DD3B-D699-4C70-A218-BA8E4CB1EE8E}">
      <dgm:prSet/>
      <dgm:spPr/>
      <dgm:t>
        <a:bodyPr/>
        <a:lstStyle/>
        <a:p>
          <a:r>
            <a:rPr lang="en-US"/>
            <a:t>Charts</a:t>
          </a:r>
        </a:p>
      </dgm:t>
    </dgm:pt>
    <dgm:pt modelId="{9171F7D0-8A8F-49D3-88B4-26E352CE3D3D}" type="parTrans" cxnId="{0313191F-5892-4CC4-9CD5-E19300392DFB}">
      <dgm:prSet/>
      <dgm:spPr/>
      <dgm:t>
        <a:bodyPr/>
        <a:lstStyle/>
        <a:p>
          <a:endParaRPr lang="en-US"/>
        </a:p>
      </dgm:t>
    </dgm:pt>
    <dgm:pt modelId="{BE2F2CF0-B1FF-4287-B180-D3FE57F18A69}" type="sibTrans" cxnId="{0313191F-5892-4CC4-9CD5-E19300392DFB}">
      <dgm:prSet/>
      <dgm:spPr/>
      <dgm:t>
        <a:bodyPr/>
        <a:lstStyle/>
        <a:p>
          <a:endParaRPr lang="en-US"/>
        </a:p>
      </dgm:t>
    </dgm:pt>
    <dgm:pt modelId="{974FD6E5-86D5-41B8-A1D9-4995D6B9A788}">
      <dgm:prSet/>
      <dgm:spPr/>
      <dgm:t>
        <a:bodyPr/>
        <a:lstStyle/>
        <a:p>
          <a:r>
            <a:rPr lang="en-US"/>
            <a:t>Graphs </a:t>
          </a:r>
        </a:p>
      </dgm:t>
    </dgm:pt>
    <dgm:pt modelId="{C3AD5EB7-74CB-4DE5-97E2-29A4687FD84F}" type="parTrans" cxnId="{8BFF25E7-6ED3-431E-BBA1-1D46E90EB7C3}">
      <dgm:prSet/>
      <dgm:spPr/>
      <dgm:t>
        <a:bodyPr/>
        <a:lstStyle/>
        <a:p>
          <a:endParaRPr lang="en-US"/>
        </a:p>
      </dgm:t>
    </dgm:pt>
    <dgm:pt modelId="{805F41AC-E9CD-4924-9D46-73E9901F8C38}" type="sibTrans" cxnId="{8BFF25E7-6ED3-431E-BBA1-1D46E90EB7C3}">
      <dgm:prSet/>
      <dgm:spPr/>
      <dgm:t>
        <a:bodyPr/>
        <a:lstStyle/>
        <a:p>
          <a:endParaRPr lang="en-US"/>
        </a:p>
      </dgm:t>
    </dgm:pt>
    <dgm:pt modelId="{5B5B9115-E185-47F5-9FB2-6926FFBAA096}">
      <dgm:prSet/>
      <dgm:spPr/>
      <dgm:t>
        <a:bodyPr/>
        <a:lstStyle/>
        <a:p>
          <a:r>
            <a:rPr lang="en-US"/>
            <a:t>Other??</a:t>
          </a:r>
        </a:p>
      </dgm:t>
    </dgm:pt>
    <dgm:pt modelId="{9D8A3145-AB04-4B08-8AD3-13FBB6DDE55E}" type="parTrans" cxnId="{D719267C-126F-4E9B-9856-591EA3865DF3}">
      <dgm:prSet/>
      <dgm:spPr/>
      <dgm:t>
        <a:bodyPr/>
        <a:lstStyle/>
        <a:p>
          <a:endParaRPr lang="en-US"/>
        </a:p>
      </dgm:t>
    </dgm:pt>
    <dgm:pt modelId="{3A445906-A4CB-46F1-BD55-F79BAE6314FA}" type="sibTrans" cxnId="{D719267C-126F-4E9B-9856-591EA3865DF3}">
      <dgm:prSet/>
      <dgm:spPr/>
      <dgm:t>
        <a:bodyPr/>
        <a:lstStyle/>
        <a:p>
          <a:endParaRPr lang="en-US"/>
        </a:p>
      </dgm:t>
    </dgm:pt>
    <dgm:pt modelId="{1B60B98B-E9F5-4D22-B4C6-51E7494483DC}" type="pres">
      <dgm:prSet presAssocID="{4A7097EC-0AFC-4752-B117-D422A20F847E}" presName="diagram" presStyleCnt="0">
        <dgm:presLayoutVars>
          <dgm:dir/>
          <dgm:resizeHandles val="exact"/>
        </dgm:presLayoutVars>
      </dgm:prSet>
      <dgm:spPr/>
    </dgm:pt>
    <dgm:pt modelId="{C5F447BC-DE79-421B-8D93-10BCA703C1FF}" type="pres">
      <dgm:prSet presAssocID="{50E11758-E081-49AC-B7F1-BEC2397A3C10}" presName="node" presStyleLbl="node1" presStyleIdx="0" presStyleCnt="8">
        <dgm:presLayoutVars>
          <dgm:bulletEnabled val="1"/>
        </dgm:presLayoutVars>
      </dgm:prSet>
      <dgm:spPr/>
    </dgm:pt>
    <dgm:pt modelId="{7834DEE1-2E84-4CC6-9897-ED7A7891C3C4}" type="pres">
      <dgm:prSet presAssocID="{33600ADE-694E-4172-A116-4D6056580184}" presName="sibTrans" presStyleCnt="0"/>
      <dgm:spPr/>
    </dgm:pt>
    <dgm:pt modelId="{48ECEF95-08CD-4800-B385-B355D9858A77}" type="pres">
      <dgm:prSet presAssocID="{1595D762-707D-428D-B085-4D90E04F1840}" presName="node" presStyleLbl="node1" presStyleIdx="1" presStyleCnt="8">
        <dgm:presLayoutVars>
          <dgm:bulletEnabled val="1"/>
        </dgm:presLayoutVars>
      </dgm:prSet>
      <dgm:spPr/>
    </dgm:pt>
    <dgm:pt modelId="{49F5F9F0-EB50-4D8F-91FB-4788B33E2F5C}" type="pres">
      <dgm:prSet presAssocID="{726E6256-9D60-485D-80B8-34BA10D0BCB2}" presName="sibTrans" presStyleCnt="0"/>
      <dgm:spPr/>
    </dgm:pt>
    <dgm:pt modelId="{C1FDFD7C-93D2-47B2-91BB-DE9C0354D4C1}" type="pres">
      <dgm:prSet presAssocID="{49B03F94-D103-4C32-9B79-F021D97892D2}" presName="node" presStyleLbl="node1" presStyleIdx="2" presStyleCnt="8">
        <dgm:presLayoutVars>
          <dgm:bulletEnabled val="1"/>
        </dgm:presLayoutVars>
      </dgm:prSet>
      <dgm:spPr/>
    </dgm:pt>
    <dgm:pt modelId="{03E6C476-3495-470B-9B90-A7C5DBF6118D}" type="pres">
      <dgm:prSet presAssocID="{7CD39A5E-CCCC-49E9-A90B-FF8A83B1F322}" presName="sibTrans" presStyleCnt="0"/>
      <dgm:spPr/>
    </dgm:pt>
    <dgm:pt modelId="{E7A34ABC-5D1B-4C0E-9FB5-79DA7115AA10}" type="pres">
      <dgm:prSet presAssocID="{F12E4686-949E-40EA-A437-FC3F17EED3D9}" presName="node" presStyleLbl="node1" presStyleIdx="3" presStyleCnt="8">
        <dgm:presLayoutVars>
          <dgm:bulletEnabled val="1"/>
        </dgm:presLayoutVars>
      </dgm:prSet>
      <dgm:spPr/>
    </dgm:pt>
    <dgm:pt modelId="{05AAF379-AE74-4BA6-BB58-95FD1BAF4492}" type="pres">
      <dgm:prSet presAssocID="{CE4FB4F8-EE96-431A-BC10-2CACE1745800}" presName="sibTrans" presStyleCnt="0"/>
      <dgm:spPr/>
    </dgm:pt>
    <dgm:pt modelId="{BEA3D569-7BC4-41F7-AF6D-186BB5CE61DC}" type="pres">
      <dgm:prSet presAssocID="{6D79E540-8C54-45B9-BB59-17F5096CADB4}" presName="node" presStyleLbl="node1" presStyleIdx="4" presStyleCnt="8">
        <dgm:presLayoutVars>
          <dgm:bulletEnabled val="1"/>
        </dgm:presLayoutVars>
      </dgm:prSet>
      <dgm:spPr/>
    </dgm:pt>
    <dgm:pt modelId="{84DB84A4-AE35-4CAA-9822-D22C63B9404C}" type="pres">
      <dgm:prSet presAssocID="{8C0A7AB5-2C83-412D-A5E2-643528EDF324}" presName="sibTrans" presStyleCnt="0"/>
      <dgm:spPr/>
    </dgm:pt>
    <dgm:pt modelId="{FF8FA5E9-53BC-4432-921D-A9504AE7A9F5}" type="pres">
      <dgm:prSet presAssocID="{68B0DD3B-D699-4C70-A218-BA8E4CB1EE8E}" presName="node" presStyleLbl="node1" presStyleIdx="5" presStyleCnt="8">
        <dgm:presLayoutVars>
          <dgm:bulletEnabled val="1"/>
        </dgm:presLayoutVars>
      </dgm:prSet>
      <dgm:spPr/>
    </dgm:pt>
    <dgm:pt modelId="{346AB6F2-5BE1-4892-9094-6F0C80786E78}" type="pres">
      <dgm:prSet presAssocID="{BE2F2CF0-B1FF-4287-B180-D3FE57F18A69}" presName="sibTrans" presStyleCnt="0"/>
      <dgm:spPr/>
    </dgm:pt>
    <dgm:pt modelId="{F9FE004B-5DD7-411E-918A-E0E5D8596731}" type="pres">
      <dgm:prSet presAssocID="{974FD6E5-86D5-41B8-A1D9-4995D6B9A788}" presName="node" presStyleLbl="node1" presStyleIdx="6" presStyleCnt="8">
        <dgm:presLayoutVars>
          <dgm:bulletEnabled val="1"/>
        </dgm:presLayoutVars>
      </dgm:prSet>
      <dgm:spPr/>
    </dgm:pt>
    <dgm:pt modelId="{031CF793-3321-42D2-915D-D2C6D34B85D6}" type="pres">
      <dgm:prSet presAssocID="{805F41AC-E9CD-4924-9D46-73E9901F8C38}" presName="sibTrans" presStyleCnt="0"/>
      <dgm:spPr/>
    </dgm:pt>
    <dgm:pt modelId="{DF6368B0-52FF-49C2-A662-230CC6DA6575}" type="pres">
      <dgm:prSet presAssocID="{5B5B9115-E185-47F5-9FB2-6926FFBAA096}" presName="node" presStyleLbl="node1" presStyleIdx="7" presStyleCnt="8">
        <dgm:presLayoutVars>
          <dgm:bulletEnabled val="1"/>
        </dgm:presLayoutVars>
      </dgm:prSet>
      <dgm:spPr/>
    </dgm:pt>
  </dgm:ptLst>
  <dgm:cxnLst>
    <dgm:cxn modelId="{0313191F-5892-4CC4-9CD5-E19300392DFB}" srcId="{4A7097EC-0AFC-4752-B117-D422A20F847E}" destId="{68B0DD3B-D699-4C70-A218-BA8E4CB1EE8E}" srcOrd="5" destOrd="0" parTransId="{9171F7D0-8A8F-49D3-88B4-26E352CE3D3D}" sibTransId="{BE2F2CF0-B1FF-4287-B180-D3FE57F18A69}"/>
    <dgm:cxn modelId="{0FC61523-8FB1-4846-A4E8-974099131D11}" type="presOf" srcId="{5B5B9115-E185-47F5-9FB2-6926FFBAA096}" destId="{DF6368B0-52FF-49C2-A662-230CC6DA6575}" srcOrd="0" destOrd="0" presId="urn:microsoft.com/office/officeart/2005/8/layout/default"/>
    <dgm:cxn modelId="{47818224-4306-4136-91F4-39F96F3B75BF}" type="presOf" srcId="{974FD6E5-86D5-41B8-A1D9-4995D6B9A788}" destId="{F9FE004B-5DD7-411E-918A-E0E5D8596731}" srcOrd="0" destOrd="0" presId="urn:microsoft.com/office/officeart/2005/8/layout/default"/>
    <dgm:cxn modelId="{617F4F3B-C3DD-449C-A3EB-AFBC101CEBE0}" type="presOf" srcId="{F12E4686-949E-40EA-A437-FC3F17EED3D9}" destId="{E7A34ABC-5D1B-4C0E-9FB5-79DA7115AA10}" srcOrd="0" destOrd="0" presId="urn:microsoft.com/office/officeart/2005/8/layout/default"/>
    <dgm:cxn modelId="{818BC340-9566-4CC4-B506-58CC2C3EF576}" type="presOf" srcId="{4A7097EC-0AFC-4752-B117-D422A20F847E}" destId="{1B60B98B-E9F5-4D22-B4C6-51E7494483DC}" srcOrd="0" destOrd="0" presId="urn:microsoft.com/office/officeart/2005/8/layout/default"/>
    <dgm:cxn modelId="{3277DE52-899A-4F55-934A-B8372C4C21A3}" srcId="{4A7097EC-0AFC-4752-B117-D422A20F847E}" destId="{50E11758-E081-49AC-B7F1-BEC2397A3C10}" srcOrd="0" destOrd="0" parTransId="{4876B618-B7D8-45E0-BA65-5A0390E093ED}" sibTransId="{33600ADE-694E-4172-A116-4D6056580184}"/>
    <dgm:cxn modelId="{B7DFEF78-8E4A-407E-AB09-B575E5FD6A5A}" type="presOf" srcId="{68B0DD3B-D699-4C70-A218-BA8E4CB1EE8E}" destId="{FF8FA5E9-53BC-4432-921D-A9504AE7A9F5}" srcOrd="0" destOrd="0" presId="urn:microsoft.com/office/officeart/2005/8/layout/default"/>
    <dgm:cxn modelId="{D719267C-126F-4E9B-9856-591EA3865DF3}" srcId="{4A7097EC-0AFC-4752-B117-D422A20F847E}" destId="{5B5B9115-E185-47F5-9FB2-6926FFBAA096}" srcOrd="7" destOrd="0" parTransId="{9D8A3145-AB04-4B08-8AD3-13FBB6DDE55E}" sibTransId="{3A445906-A4CB-46F1-BD55-F79BAE6314FA}"/>
    <dgm:cxn modelId="{48D8B57D-34A1-431B-9ABA-F5F813E5A74D}" type="presOf" srcId="{1595D762-707D-428D-B085-4D90E04F1840}" destId="{48ECEF95-08CD-4800-B385-B355D9858A77}" srcOrd="0" destOrd="0" presId="urn:microsoft.com/office/officeart/2005/8/layout/default"/>
    <dgm:cxn modelId="{19FFC18B-2533-442E-8310-18C79051D8F2}" srcId="{4A7097EC-0AFC-4752-B117-D422A20F847E}" destId="{F12E4686-949E-40EA-A437-FC3F17EED3D9}" srcOrd="3" destOrd="0" parTransId="{1D673274-7AF6-4AD6-A902-18A3705F9683}" sibTransId="{CE4FB4F8-EE96-431A-BC10-2CACE1745800}"/>
    <dgm:cxn modelId="{E405849A-7DC0-478C-B021-EF0D493A708B}" srcId="{4A7097EC-0AFC-4752-B117-D422A20F847E}" destId="{6D79E540-8C54-45B9-BB59-17F5096CADB4}" srcOrd="4" destOrd="0" parTransId="{FD241FFE-B9FE-433F-B4B8-B6AEFFBC00A3}" sibTransId="{8C0A7AB5-2C83-412D-A5E2-643528EDF324}"/>
    <dgm:cxn modelId="{5FBB36CB-17C2-4B20-92F4-0F9230D386FB}" type="presOf" srcId="{6D79E540-8C54-45B9-BB59-17F5096CADB4}" destId="{BEA3D569-7BC4-41F7-AF6D-186BB5CE61DC}" srcOrd="0" destOrd="0" presId="urn:microsoft.com/office/officeart/2005/8/layout/default"/>
    <dgm:cxn modelId="{F397D6CE-483D-4E65-87DD-52F69A33A6C4}" type="presOf" srcId="{50E11758-E081-49AC-B7F1-BEC2397A3C10}" destId="{C5F447BC-DE79-421B-8D93-10BCA703C1FF}" srcOrd="0" destOrd="0" presId="urn:microsoft.com/office/officeart/2005/8/layout/default"/>
    <dgm:cxn modelId="{E25175E5-3511-4147-B3C7-A2A1BEDAC0FF}" srcId="{4A7097EC-0AFC-4752-B117-D422A20F847E}" destId="{49B03F94-D103-4C32-9B79-F021D97892D2}" srcOrd="2" destOrd="0" parTransId="{9422D620-7FA7-47E1-A605-77CD6151DF8C}" sibTransId="{7CD39A5E-CCCC-49E9-A90B-FF8A83B1F322}"/>
    <dgm:cxn modelId="{8BFF25E7-6ED3-431E-BBA1-1D46E90EB7C3}" srcId="{4A7097EC-0AFC-4752-B117-D422A20F847E}" destId="{974FD6E5-86D5-41B8-A1D9-4995D6B9A788}" srcOrd="6" destOrd="0" parTransId="{C3AD5EB7-74CB-4DE5-97E2-29A4687FD84F}" sibTransId="{805F41AC-E9CD-4924-9D46-73E9901F8C38}"/>
    <dgm:cxn modelId="{359D90FE-4D64-4250-86BB-2F6B3FCA8819}" srcId="{4A7097EC-0AFC-4752-B117-D422A20F847E}" destId="{1595D762-707D-428D-B085-4D90E04F1840}" srcOrd="1" destOrd="0" parTransId="{57F29CDF-242B-42B8-8111-9258A191CE1C}" sibTransId="{726E6256-9D60-485D-80B8-34BA10D0BCB2}"/>
    <dgm:cxn modelId="{708125FF-BE32-461C-A496-A0CFB868DDDB}" type="presOf" srcId="{49B03F94-D103-4C32-9B79-F021D97892D2}" destId="{C1FDFD7C-93D2-47B2-91BB-DE9C0354D4C1}" srcOrd="0" destOrd="0" presId="urn:microsoft.com/office/officeart/2005/8/layout/default"/>
    <dgm:cxn modelId="{D14ECDE5-0282-49D7-AE27-B36B38A9327D}" type="presParOf" srcId="{1B60B98B-E9F5-4D22-B4C6-51E7494483DC}" destId="{C5F447BC-DE79-421B-8D93-10BCA703C1FF}" srcOrd="0" destOrd="0" presId="urn:microsoft.com/office/officeart/2005/8/layout/default"/>
    <dgm:cxn modelId="{DAE25CF8-06EE-44AA-819F-D489E8E8DD69}" type="presParOf" srcId="{1B60B98B-E9F5-4D22-B4C6-51E7494483DC}" destId="{7834DEE1-2E84-4CC6-9897-ED7A7891C3C4}" srcOrd="1" destOrd="0" presId="urn:microsoft.com/office/officeart/2005/8/layout/default"/>
    <dgm:cxn modelId="{0FBCECAD-A40D-4404-AC3A-CC4C6B7BC538}" type="presParOf" srcId="{1B60B98B-E9F5-4D22-B4C6-51E7494483DC}" destId="{48ECEF95-08CD-4800-B385-B355D9858A77}" srcOrd="2" destOrd="0" presId="urn:microsoft.com/office/officeart/2005/8/layout/default"/>
    <dgm:cxn modelId="{8834A051-B930-4323-9981-57977BD2CFE1}" type="presParOf" srcId="{1B60B98B-E9F5-4D22-B4C6-51E7494483DC}" destId="{49F5F9F0-EB50-4D8F-91FB-4788B33E2F5C}" srcOrd="3" destOrd="0" presId="urn:microsoft.com/office/officeart/2005/8/layout/default"/>
    <dgm:cxn modelId="{8C7F9C87-7399-4F47-8184-B215CC6A4A12}" type="presParOf" srcId="{1B60B98B-E9F5-4D22-B4C6-51E7494483DC}" destId="{C1FDFD7C-93D2-47B2-91BB-DE9C0354D4C1}" srcOrd="4" destOrd="0" presId="urn:microsoft.com/office/officeart/2005/8/layout/default"/>
    <dgm:cxn modelId="{6D24EEE2-85C9-4B04-BA2F-0B1994DFB5CB}" type="presParOf" srcId="{1B60B98B-E9F5-4D22-B4C6-51E7494483DC}" destId="{03E6C476-3495-470B-9B90-A7C5DBF6118D}" srcOrd="5" destOrd="0" presId="urn:microsoft.com/office/officeart/2005/8/layout/default"/>
    <dgm:cxn modelId="{9271EC2C-B699-4B90-AE69-119C31C00422}" type="presParOf" srcId="{1B60B98B-E9F5-4D22-B4C6-51E7494483DC}" destId="{E7A34ABC-5D1B-4C0E-9FB5-79DA7115AA10}" srcOrd="6" destOrd="0" presId="urn:microsoft.com/office/officeart/2005/8/layout/default"/>
    <dgm:cxn modelId="{1821C107-C23A-4423-9B1A-F31B2EF2300D}" type="presParOf" srcId="{1B60B98B-E9F5-4D22-B4C6-51E7494483DC}" destId="{05AAF379-AE74-4BA6-BB58-95FD1BAF4492}" srcOrd="7" destOrd="0" presId="urn:microsoft.com/office/officeart/2005/8/layout/default"/>
    <dgm:cxn modelId="{63C199FC-1023-4F17-A5FB-2A95848C1AAA}" type="presParOf" srcId="{1B60B98B-E9F5-4D22-B4C6-51E7494483DC}" destId="{BEA3D569-7BC4-41F7-AF6D-186BB5CE61DC}" srcOrd="8" destOrd="0" presId="urn:microsoft.com/office/officeart/2005/8/layout/default"/>
    <dgm:cxn modelId="{35CC13DA-9F6E-43E4-B5F5-3DCE42C84159}" type="presParOf" srcId="{1B60B98B-E9F5-4D22-B4C6-51E7494483DC}" destId="{84DB84A4-AE35-4CAA-9822-D22C63B9404C}" srcOrd="9" destOrd="0" presId="urn:microsoft.com/office/officeart/2005/8/layout/default"/>
    <dgm:cxn modelId="{BE67CEBA-AFFB-4097-988C-C27E9194D90D}" type="presParOf" srcId="{1B60B98B-E9F5-4D22-B4C6-51E7494483DC}" destId="{FF8FA5E9-53BC-4432-921D-A9504AE7A9F5}" srcOrd="10" destOrd="0" presId="urn:microsoft.com/office/officeart/2005/8/layout/default"/>
    <dgm:cxn modelId="{643912FB-357E-4CF6-ACB5-C6B9D3477F79}" type="presParOf" srcId="{1B60B98B-E9F5-4D22-B4C6-51E7494483DC}" destId="{346AB6F2-5BE1-4892-9094-6F0C80786E78}" srcOrd="11" destOrd="0" presId="urn:microsoft.com/office/officeart/2005/8/layout/default"/>
    <dgm:cxn modelId="{C80910F0-E49D-40DE-BD04-FFDDE05EECAB}" type="presParOf" srcId="{1B60B98B-E9F5-4D22-B4C6-51E7494483DC}" destId="{F9FE004B-5DD7-411E-918A-E0E5D8596731}" srcOrd="12" destOrd="0" presId="urn:microsoft.com/office/officeart/2005/8/layout/default"/>
    <dgm:cxn modelId="{D04935E4-54B0-4709-B7D7-0BC0A311CDFC}" type="presParOf" srcId="{1B60B98B-E9F5-4D22-B4C6-51E7494483DC}" destId="{031CF793-3321-42D2-915D-D2C6D34B85D6}" srcOrd="13" destOrd="0" presId="urn:microsoft.com/office/officeart/2005/8/layout/default"/>
    <dgm:cxn modelId="{A41B1F7E-5292-49A4-BC63-D742C0802E73}" type="presParOf" srcId="{1B60B98B-E9F5-4D22-B4C6-51E7494483DC}" destId="{DF6368B0-52FF-49C2-A662-230CC6DA657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BDFF3-5CE1-4AE0-8021-77DFB59E0756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32B7779-6E30-40C8-8B09-DD3255423A7A}">
      <dgm:prSet/>
      <dgm:spPr/>
      <dgm:t>
        <a:bodyPr/>
        <a:lstStyle/>
        <a:p>
          <a:r>
            <a:rPr lang="en-US"/>
            <a:t>One Note, Google Drive, etc.</a:t>
          </a:r>
        </a:p>
      </dgm:t>
    </dgm:pt>
    <dgm:pt modelId="{0FB0E83D-7970-4D5E-A86B-4142144AC84A}" type="parTrans" cxnId="{959413BF-5893-49AB-8D10-A1B144782105}">
      <dgm:prSet/>
      <dgm:spPr/>
      <dgm:t>
        <a:bodyPr/>
        <a:lstStyle/>
        <a:p>
          <a:endParaRPr lang="en-US"/>
        </a:p>
      </dgm:t>
    </dgm:pt>
    <dgm:pt modelId="{1D6840EC-50C4-4BE6-B327-DF459C040210}" type="sibTrans" cxnId="{959413BF-5893-49AB-8D10-A1B144782105}">
      <dgm:prSet/>
      <dgm:spPr/>
      <dgm:t>
        <a:bodyPr/>
        <a:lstStyle/>
        <a:p>
          <a:endParaRPr lang="en-US"/>
        </a:p>
      </dgm:t>
    </dgm:pt>
    <dgm:pt modelId="{18EEA9DD-F838-420A-B5BE-1F31C92A933E}">
      <dgm:prSet/>
      <dgm:spPr/>
      <dgm:t>
        <a:bodyPr/>
        <a:lstStyle/>
        <a:p>
          <a:r>
            <a:rPr lang="en-US"/>
            <a:t>Uploading to </a:t>
          </a:r>
          <a:r>
            <a:rPr lang="en-US">
              <a:hlinkClick xmlns:r="http://schemas.openxmlformats.org/officeDocument/2006/relationships" r:id="rId1"/>
            </a:rPr>
            <a:t>MB </a:t>
          </a:r>
          <a:r>
            <a:rPr lang="en-US"/>
            <a:t>similar to CAS</a:t>
          </a:r>
        </a:p>
      </dgm:t>
    </dgm:pt>
    <dgm:pt modelId="{FC9F3CB4-181F-4DF7-AA1C-9E21B50C8644}" type="parTrans" cxnId="{4F56B768-487C-4599-946B-7D7515F93844}">
      <dgm:prSet/>
      <dgm:spPr/>
      <dgm:t>
        <a:bodyPr/>
        <a:lstStyle/>
        <a:p>
          <a:endParaRPr lang="en-US"/>
        </a:p>
      </dgm:t>
    </dgm:pt>
    <dgm:pt modelId="{259892F5-3EB7-4F4A-AC9B-51A0BE4E4BD8}" type="sibTrans" cxnId="{4F56B768-487C-4599-946B-7D7515F93844}">
      <dgm:prSet/>
      <dgm:spPr/>
      <dgm:t>
        <a:bodyPr/>
        <a:lstStyle/>
        <a:p>
          <a:endParaRPr lang="en-US"/>
        </a:p>
      </dgm:t>
    </dgm:pt>
    <dgm:pt modelId="{F11A5DA7-DF59-4708-88A5-D1E12E463761}">
      <dgm:prSet/>
      <dgm:spPr/>
      <dgm:t>
        <a:bodyPr/>
        <a:lstStyle/>
        <a:p>
          <a:r>
            <a:rPr lang="en-US"/>
            <a:t>Notebooks</a:t>
          </a:r>
        </a:p>
      </dgm:t>
    </dgm:pt>
    <dgm:pt modelId="{C0470E25-3EAD-4BCA-B738-32000897092A}" type="parTrans" cxnId="{238EFE4F-788A-42F9-A650-9D6BE4ABA4A8}">
      <dgm:prSet/>
      <dgm:spPr/>
      <dgm:t>
        <a:bodyPr/>
        <a:lstStyle/>
        <a:p>
          <a:endParaRPr lang="en-US"/>
        </a:p>
      </dgm:t>
    </dgm:pt>
    <dgm:pt modelId="{469B9607-C22E-46C8-9DB6-68A8365B2C16}" type="sibTrans" cxnId="{238EFE4F-788A-42F9-A650-9D6BE4ABA4A8}">
      <dgm:prSet/>
      <dgm:spPr/>
      <dgm:t>
        <a:bodyPr/>
        <a:lstStyle/>
        <a:p>
          <a:endParaRPr lang="en-US"/>
        </a:p>
      </dgm:t>
    </dgm:pt>
    <dgm:pt modelId="{06662163-00A2-48EA-94C0-6684F0905651}">
      <dgm:prSet/>
      <dgm:spPr/>
      <dgm:t>
        <a:bodyPr/>
        <a:lstStyle/>
        <a:p>
          <a:r>
            <a:rPr lang="en-US"/>
            <a:t>Sketchbook</a:t>
          </a:r>
        </a:p>
      </dgm:t>
    </dgm:pt>
    <dgm:pt modelId="{43C18AD5-9EB0-4B0E-A820-293EEADD678D}" type="parTrans" cxnId="{ECBDAE7F-644C-46E1-9F32-890E4093A717}">
      <dgm:prSet/>
      <dgm:spPr/>
      <dgm:t>
        <a:bodyPr/>
        <a:lstStyle/>
        <a:p>
          <a:endParaRPr lang="en-US"/>
        </a:p>
      </dgm:t>
    </dgm:pt>
    <dgm:pt modelId="{A8D9D4C3-1F7D-4FE9-8988-E3573A36C51C}" type="sibTrans" cxnId="{ECBDAE7F-644C-46E1-9F32-890E4093A717}">
      <dgm:prSet/>
      <dgm:spPr/>
      <dgm:t>
        <a:bodyPr/>
        <a:lstStyle/>
        <a:p>
          <a:endParaRPr lang="en-US"/>
        </a:p>
      </dgm:t>
    </dgm:pt>
    <dgm:pt modelId="{05B58FBA-7549-4530-8079-5F6872C4261F}">
      <dgm:prSet/>
      <dgm:spPr/>
      <dgm:t>
        <a:bodyPr/>
        <a:lstStyle/>
        <a:p>
          <a:r>
            <a:rPr lang="en-US"/>
            <a:t>Folder</a:t>
          </a:r>
        </a:p>
      </dgm:t>
    </dgm:pt>
    <dgm:pt modelId="{B009DB7E-5A27-45B0-9377-4F47DC57D00D}" type="parTrans" cxnId="{C20B7CBD-1887-48D1-9AEF-641249D2604A}">
      <dgm:prSet/>
      <dgm:spPr/>
      <dgm:t>
        <a:bodyPr/>
        <a:lstStyle/>
        <a:p>
          <a:endParaRPr lang="en-US"/>
        </a:p>
      </dgm:t>
    </dgm:pt>
    <dgm:pt modelId="{8CD105CA-DF67-4F42-8AFE-2BD80FBCCB08}" type="sibTrans" cxnId="{C20B7CBD-1887-48D1-9AEF-641249D2604A}">
      <dgm:prSet/>
      <dgm:spPr/>
      <dgm:t>
        <a:bodyPr/>
        <a:lstStyle/>
        <a:p>
          <a:endParaRPr lang="en-US"/>
        </a:p>
      </dgm:t>
    </dgm:pt>
    <dgm:pt modelId="{023A26C0-6FDD-4624-A576-E0A3A42BE0A0}">
      <dgm:prSet/>
      <dgm:spPr/>
      <dgm:t>
        <a:bodyPr/>
        <a:lstStyle/>
        <a:p>
          <a:r>
            <a:rPr lang="en-US"/>
            <a:t>Combination of above</a:t>
          </a:r>
        </a:p>
      </dgm:t>
    </dgm:pt>
    <dgm:pt modelId="{8B5FC386-F1CA-4CCE-B693-4F5E150FD7CE}" type="parTrans" cxnId="{7A74A58A-ED2A-4F5B-9382-C5E4BCED4C67}">
      <dgm:prSet/>
      <dgm:spPr/>
      <dgm:t>
        <a:bodyPr/>
        <a:lstStyle/>
        <a:p>
          <a:endParaRPr lang="en-US"/>
        </a:p>
      </dgm:t>
    </dgm:pt>
    <dgm:pt modelId="{8DBD238C-C4F4-488B-A51E-DFE7195E806E}" type="sibTrans" cxnId="{7A74A58A-ED2A-4F5B-9382-C5E4BCED4C67}">
      <dgm:prSet/>
      <dgm:spPr/>
      <dgm:t>
        <a:bodyPr/>
        <a:lstStyle/>
        <a:p>
          <a:endParaRPr lang="en-US"/>
        </a:p>
      </dgm:t>
    </dgm:pt>
    <dgm:pt modelId="{24FF4AE8-BE88-4179-8AC0-B5CEC466EB3E}" type="pres">
      <dgm:prSet presAssocID="{09CBDFF3-5CE1-4AE0-8021-77DFB59E0756}" presName="linear" presStyleCnt="0">
        <dgm:presLayoutVars>
          <dgm:dir/>
          <dgm:animLvl val="lvl"/>
          <dgm:resizeHandles val="exact"/>
        </dgm:presLayoutVars>
      </dgm:prSet>
      <dgm:spPr/>
    </dgm:pt>
    <dgm:pt modelId="{CA29F862-BAA5-459F-8F81-FB76272F15AA}" type="pres">
      <dgm:prSet presAssocID="{B32B7779-6E30-40C8-8B09-DD3255423A7A}" presName="parentLin" presStyleCnt="0"/>
      <dgm:spPr/>
    </dgm:pt>
    <dgm:pt modelId="{AC3D6BD8-57E7-4AFE-870F-350EC4A41E59}" type="pres">
      <dgm:prSet presAssocID="{B32B7779-6E30-40C8-8B09-DD3255423A7A}" presName="parentLeftMargin" presStyleLbl="node1" presStyleIdx="0" presStyleCnt="6"/>
      <dgm:spPr/>
    </dgm:pt>
    <dgm:pt modelId="{CEFF7FB1-AB6F-42BC-8778-9AFBC1F6FF1F}" type="pres">
      <dgm:prSet presAssocID="{B32B7779-6E30-40C8-8B09-DD3255423A7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BDAFC3-FBED-464B-8E6C-19B9717421DD}" type="pres">
      <dgm:prSet presAssocID="{B32B7779-6E30-40C8-8B09-DD3255423A7A}" presName="negativeSpace" presStyleCnt="0"/>
      <dgm:spPr/>
    </dgm:pt>
    <dgm:pt modelId="{58B36958-C565-40D9-86D3-4B1CF9AF78C2}" type="pres">
      <dgm:prSet presAssocID="{B32B7779-6E30-40C8-8B09-DD3255423A7A}" presName="childText" presStyleLbl="conFgAcc1" presStyleIdx="0" presStyleCnt="6">
        <dgm:presLayoutVars>
          <dgm:bulletEnabled val="1"/>
        </dgm:presLayoutVars>
      </dgm:prSet>
      <dgm:spPr/>
    </dgm:pt>
    <dgm:pt modelId="{10296F5E-04C9-4CFB-B4DD-60BC49E41A05}" type="pres">
      <dgm:prSet presAssocID="{1D6840EC-50C4-4BE6-B327-DF459C040210}" presName="spaceBetweenRectangles" presStyleCnt="0"/>
      <dgm:spPr/>
    </dgm:pt>
    <dgm:pt modelId="{32B99FB5-7DB5-4A2B-9EF5-09AC291C7730}" type="pres">
      <dgm:prSet presAssocID="{18EEA9DD-F838-420A-B5BE-1F31C92A933E}" presName="parentLin" presStyleCnt="0"/>
      <dgm:spPr/>
    </dgm:pt>
    <dgm:pt modelId="{46C74CA4-73CD-4262-B4FD-266CD8276945}" type="pres">
      <dgm:prSet presAssocID="{18EEA9DD-F838-420A-B5BE-1F31C92A933E}" presName="parentLeftMargin" presStyleLbl="node1" presStyleIdx="0" presStyleCnt="6"/>
      <dgm:spPr/>
    </dgm:pt>
    <dgm:pt modelId="{A8344CC1-2CEE-4C24-8875-D136990C3265}" type="pres">
      <dgm:prSet presAssocID="{18EEA9DD-F838-420A-B5BE-1F31C92A933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24650BE-6FF1-46E4-BAA8-6FC1DB637041}" type="pres">
      <dgm:prSet presAssocID="{18EEA9DD-F838-420A-B5BE-1F31C92A933E}" presName="negativeSpace" presStyleCnt="0"/>
      <dgm:spPr/>
    </dgm:pt>
    <dgm:pt modelId="{637B44EE-DB03-485E-962F-0D92356EF9C5}" type="pres">
      <dgm:prSet presAssocID="{18EEA9DD-F838-420A-B5BE-1F31C92A933E}" presName="childText" presStyleLbl="conFgAcc1" presStyleIdx="1" presStyleCnt="6">
        <dgm:presLayoutVars>
          <dgm:bulletEnabled val="1"/>
        </dgm:presLayoutVars>
      </dgm:prSet>
      <dgm:spPr/>
    </dgm:pt>
    <dgm:pt modelId="{EFFD747F-8411-4C15-9DF0-D0210A64C539}" type="pres">
      <dgm:prSet presAssocID="{259892F5-3EB7-4F4A-AC9B-51A0BE4E4BD8}" presName="spaceBetweenRectangles" presStyleCnt="0"/>
      <dgm:spPr/>
    </dgm:pt>
    <dgm:pt modelId="{A7E635D3-471E-4118-940A-32C9911284B0}" type="pres">
      <dgm:prSet presAssocID="{F11A5DA7-DF59-4708-88A5-D1E12E463761}" presName="parentLin" presStyleCnt="0"/>
      <dgm:spPr/>
    </dgm:pt>
    <dgm:pt modelId="{18CE3A41-8C81-47DB-82E4-88AFCDA62ED2}" type="pres">
      <dgm:prSet presAssocID="{F11A5DA7-DF59-4708-88A5-D1E12E463761}" presName="parentLeftMargin" presStyleLbl="node1" presStyleIdx="1" presStyleCnt="6"/>
      <dgm:spPr/>
    </dgm:pt>
    <dgm:pt modelId="{D1235CB5-B640-4BB2-93E4-3C9BE39FEBDB}" type="pres">
      <dgm:prSet presAssocID="{F11A5DA7-DF59-4708-88A5-D1E12E46376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B40555C-D487-48B4-851C-9BC45E95FCFC}" type="pres">
      <dgm:prSet presAssocID="{F11A5DA7-DF59-4708-88A5-D1E12E463761}" presName="negativeSpace" presStyleCnt="0"/>
      <dgm:spPr/>
    </dgm:pt>
    <dgm:pt modelId="{32733E52-B3DD-4484-942B-AAB929910D94}" type="pres">
      <dgm:prSet presAssocID="{F11A5DA7-DF59-4708-88A5-D1E12E463761}" presName="childText" presStyleLbl="conFgAcc1" presStyleIdx="2" presStyleCnt="6">
        <dgm:presLayoutVars>
          <dgm:bulletEnabled val="1"/>
        </dgm:presLayoutVars>
      </dgm:prSet>
      <dgm:spPr/>
    </dgm:pt>
    <dgm:pt modelId="{1E33F5E7-26D0-410E-A32E-695C00449409}" type="pres">
      <dgm:prSet presAssocID="{469B9607-C22E-46C8-9DB6-68A8365B2C16}" presName="spaceBetweenRectangles" presStyleCnt="0"/>
      <dgm:spPr/>
    </dgm:pt>
    <dgm:pt modelId="{E4F31FDB-47DE-4ED9-BA04-C2483172EBE0}" type="pres">
      <dgm:prSet presAssocID="{06662163-00A2-48EA-94C0-6684F0905651}" presName="parentLin" presStyleCnt="0"/>
      <dgm:spPr/>
    </dgm:pt>
    <dgm:pt modelId="{48DF9944-3D3F-4947-8912-B8C99558E69B}" type="pres">
      <dgm:prSet presAssocID="{06662163-00A2-48EA-94C0-6684F0905651}" presName="parentLeftMargin" presStyleLbl="node1" presStyleIdx="2" presStyleCnt="6"/>
      <dgm:spPr/>
    </dgm:pt>
    <dgm:pt modelId="{A9F69C0B-F65A-4EA6-9A6F-46660FF387D3}" type="pres">
      <dgm:prSet presAssocID="{06662163-00A2-48EA-94C0-6684F090565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7F48823-6E3F-42FB-8BE4-C039DC961471}" type="pres">
      <dgm:prSet presAssocID="{06662163-00A2-48EA-94C0-6684F0905651}" presName="negativeSpace" presStyleCnt="0"/>
      <dgm:spPr/>
    </dgm:pt>
    <dgm:pt modelId="{0CAE4984-F79B-4CB4-BBC0-4F3BEB46B127}" type="pres">
      <dgm:prSet presAssocID="{06662163-00A2-48EA-94C0-6684F0905651}" presName="childText" presStyleLbl="conFgAcc1" presStyleIdx="3" presStyleCnt="6">
        <dgm:presLayoutVars>
          <dgm:bulletEnabled val="1"/>
        </dgm:presLayoutVars>
      </dgm:prSet>
      <dgm:spPr/>
    </dgm:pt>
    <dgm:pt modelId="{0802F8E2-34E0-4947-8B69-2DF1A1BB8C50}" type="pres">
      <dgm:prSet presAssocID="{A8D9D4C3-1F7D-4FE9-8988-E3573A36C51C}" presName="spaceBetweenRectangles" presStyleCnt="0"/>
      <dgm:spPr/>
    </dgm:pt>
    <dgm:pt modelId="{6C343012-0E3C-424F-BF1D-3F5288844180}" type="pres">
      <dgm:prSet presAssocID="{05B58FBA-7549-4530-8079-5F6872C4261F}" presName="parentLin" presStyleCnt="0"/>
      <dgm:spPr/>
    </dgm:pt>
    <dgm:pt modelId="{6B6EA84E-70C3-4799-B006-DC8729F952AD}" type="pres">
      <dgm:prSet presAssocID="{05B58FBA-7549-4530-8079-5F6872C4261F}" presName="parentLeftMargin" presStyleLbl="node1" presStyleIdx="3" presStyleCnt="6"/>
      <dgm:spPr/>
    </dgm:pt>
    <dgm:pt modelId="{D517FBE0-EED3-4131-891B-90E4C082FBF4}" type="pres">
      <dgm:prSet presAssocID="{05B58FBA-7549-4530-8079-5F6872C4261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2FDE316-5B01-425C-A1CA-444C310B5799}" type="pres">
      <dgm:prSet presAssocID="{05B58FBA-7549-4530-8079-5F6872C4261F}" presName="negativeSpace" presStyleCnt="0"/>
      <dgm:spPr/>
    </dgm:pt>
    <dgm:pt modelId="{837404DB-DEB0-4E80-A056-BC3B98BAB76E}" type="pres">
      <dgm:prSet presAssocID="{05B58FBA-7549-4530-8079-5F6872C4261F}" presName="childText" presStyleLbl="conFgAcc1" presStyleIdx="4" presStyleCnt="6">
        <dgm:presLayoutVars>
          <dgm:bulletEnabled val="1"/>
        </dgm:presLayoutVars>
      </dgm:prSet>
      <dgm:spPr/>
    </dgm:pt>
    <dgm:pt modelId="{6BD67F46-918A-474E-8A20-55DEF6660834}" type="pres">
      <dgm:prSet presAssocID="{8CD105CA-DF67-4F42-8AFE-2BD80FBCCB08}" presName="spaceBetweenRectangles" presStyleCnt="0"/>
      <dgm:spPr/>
    </dgm:pt>
    <dgm:pt modelId="{07C539CE-6FF1-4259-88A7-00704329B9DC}" type="pres">
      <dgm:prSet presAssocID="{023A26C0-6FDD-4624-A576-E0A3A42BE0A0}" presName="parentLin" presStyleCnt="0"/>
      <dgm:spPr/>
    </dgm:pt>
    <dgm:pt modelId="{ADD7540D-DDC8-4913-A181-288536ECB0FE}" type="pres">
      <dgm:prSet presAssocID="{023A26C0-6FDD-4624-A576-E0A3A42BE0A0}" presName="parentLeftMargin" presStyleLbl="node1" presStyleIdx="4" presStyleCnt="6"/>
      <dgm:spPr/>
    </dgm:pt>
    <dgm:pt modelId="{210B21F2-CFF6-4B2A-BAA4-06C6A31F6D69}" type="pres">
      <dgm:prSet presAssocID="{023A26C0-6FDD-4624-A576-E0A3A42BE0A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77BA78F-069F-45CE-B71B-8C3A8E39C869}" type="pres">
      <dgm:prSet presAssocID="{023A26C0-6FDD-4624-A576-E0A3A42BE0A0}" presName="negativeSpace" presStyleCnt="0"/>
      <dgm:spPr/>
    </dgm:pt>
    <dgm:pt modelId="{A802FFDF-45EE-4C18-AD7B-15019315E437}" type="pres">
      <dgm:prSet presAssocID="{023A26C0-6FDD-4624-A576-E0A3A42BE0A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7307717-41EE-41FE-8177-EB3244DB5D4F}" type="presOf" srcId="{09CBDFF3-5CE1-4AE0-8021-77DFB59E0756}" destId="{24FF4AE8-BE88-4179-8AC0-B5CEC466EB3E}" srcOrd="0" destOrd="0" presId="urn:microsoft.com/office/officeart/2005/8/layout/list1"/>
    <dgm:cxn modelId="{1B32DB17-94C5-42F3-A4D8-4C05A58C4C06}" type="presOf" srcId="{F11A5DA7-DF59-4708-88A5-D1E12E463761}" destId="{D1235CB5-B640-4BB2-93E4-3C9BE39FEBDB}" srcOrd="1" destOrd="0" presId="urn:microsoft.com/office/officeart/2005/8/layout/list1"/>
    <dgm:cxn modelId="{1782241F-877A-46E8-BDF4-4262524A7CC7}" type="presOf" srcId="{023A26C0-6FDD-4624-A576-E0A3A42BE0A0}" destId="{210B21F2-CFF6-4B2A-BAA4-06C6A31F6D69}" srcOrd="1" destOrd="0" presId="urn:microsoft.com/office/officeart/2005/8/layout/list1"/>
    <dgm:cxn modelId="{4F56B768-487C-4599-946B-7D7515F93844}" srcId="{09CBDFF3-5CE1-4AE0-8021-77DFB59E0756}" destId="{18EEA9DD-F838-420A-B5BE-1F31C92A933E}" srcOrd="1" destOrd="0" parTransId="{FC9F3CB4-181F-4DF7-AA1C-9E21B50C8644}" sibTransId="{259892F5-3EB7-4F4A-AC9B-51A0BE4E4BD8}"/>
    <dgm:cxn modelId="{BF7E8D4A-C78B-412D-A9B6-6FDF079405DB}" type="presOf" srcId="{023A26C0-6FDD-4624-A576-E0A3A42BE0A0}" destId="{ADD7540D-DDC8-4913-A181-288536ECB0FE}" srcOrd="0" destOrd="0" presId="urn:microsoft.com/office/officeart/2005/8/layout/list1"/>
    <dgm:cxn modelId="{EF38516E-C3BC-4138-BAF4-D89FD9B317C5}" type="presOf" srcId="{F11A5DA7-DF59-4708-88A5-D1E12E463761}" destId="{18CE3A41-8C81-47DB-82E4-88AFCDA62ED2}" srcOrd="0" destOrd="0" presId="urn:microsoft.com/office/officeart/2005/8/layout/list1"/>
    <dgm:cxn modelId="{238EFE4F-788A-42F9-A650-9D6BE4ABA4A8}" srcId="{09CBDFF3-5CE1-4AE0-8021-77DFB59E0756}" destId="{F11A5DA7-DF59-4708-88A5-D1E12E463761}" srcOrd="2" destOrd="0" parTransId="{C0470E25-3EAD-4BCA-B738-32000897092A}" sibTransId="{469B9607-C22E-46C8-9DB6-68A8365B2C16}"/>
    <dgm:cxn modelId="{D7E9F552-9357-43F1-93E8-2D241720217F}" type="presOf" srcId="{05B58FBA-7549-4530-8079-5F6872C4261F}" destId="{D517FBE0-EED3-4131-891B-90E4C082FBF4}" srcOrd="1" destOrd="0" presId="urn:microsoft.com/office/officeart/2005/8/layout/list1"/>
    <dgm:cxn modelId="{ECBDAE7F-644C-46E1-9F32-890E4093A717}" srcId="{09CBDFF3-5CE1-4AE0-8021-77DFB59E0756}" destId="{06662163-00A2-48EA-94C0-6684F0905651}" srcOrd="3" destOrd="0" parTransId="{43C18AD5-9EB0-4B0E-A820-293EEADD678D}" sibTransId="{A8D9D4C3-1F7D-4FE9-8988-E3573A36C51C}"/>
    <dgm:cxn modelId="{D1A0A082-C23D-4F72-A48B-4AC9525F855C}" type="presOf" srcId="{18EEA9DD-F838-420A-B5BE-1F31C92A933E}" destId="{46C74CA4-73CD-4262-B4FD-266CD8276945}" srcOrd="0" destOrd="0" presId="urn:microsoft.com/office/officeart/2005/8/layout/list1"/>
    <dgm:cxn modelId="{5E7F9287-E102-4BD4-8E7A-9B7FFF380078}" type="presOf" srcId="{18EEA9DD-F838-420A-B5BE-1F31C92A933E}" destId="{A8344CC1-2CEE-4C24-8875-D136990C3265}" srcOrd="1" destOrd="0" presId="urn:microsoft.com/office/officeart/2005/8/layout/list1"/>
    <dgm:cxn modelId="{7A74A58A-ED2A-4F5B-9382-C5E4BCED4C67}" srcId="{09CBDFF3-5CE1-4AE0-8021-77DFB59E0756}" destId="{023A26C0-6FDD-4624-A576-E0A3A42BE0A0}" srcOrd="5" destOrd="0" parTransId="{8B5FC386-F1CA-4CCE-B693-4F5E150FD7CE}" sibTransId="{8DBD238C-C4F4-488B-A51E-DFE7195E806E}"/>
    <dgm:cxn modelId="{03D16A8B-416A-4689-AED2-3A8EF21EDABF}" type="presOf" srcId="{05B58FBA-7549-4530-8079-5F6872C4261F}" destId="{6B6EA84E-70C3-4799-B006-DC8729F952AD}" srcOrd="0" destOrd="0" presId="urn:microsoft.com/office/officeart/2005/8/layout/list1"/>
    <dgm:cxn modelId="{C20B7CBD-1887-48D1-9AEF-641249D2604A}" srcId="{09CBDFF3-5CE1-4AE0-8021-77DFB59E0756}" destId="{05B58FBA-7549-4530-8079-5F6872C4261F}" srcOrd="4" destOrd="0" parTransId="{B009DB7E-5A27-45B0-9377-4F47DC57D00D}" sibTransId="{8CD105CA-DF67-4F42-8AFE-2BD80FBCCB08}"/>
    <dgm:cxn modelId="{959413BF-5893-49AB-8D10-A1B144782105}" srcId="{09CBDFF3-5CE1-4AE0-8021-77DFB59E0756}" destId="{B32B7779-6E30-40C8-8B09-DD3255423A7A}" srcOrd="0" destOrd="0" parTransId="{0FB0E83D-7970-4D5E-A86B-4142144AC84A}" sibTransId="{1D6840EC-50C4-4BE6-B327-DF459C040210}"/>
    <dgm:cxn modelId="{8B6F18CA-0254-4BE6-9563-372CD52FA992}" type="presOf" srcId="{B32B7779-6E30-40C8-8B09-DD3255423A7A}" destId="{CEFF7FB1-AB6F-42BC-8778-9AFBC1F6FF1F}" srcOrd="1" destOrd="0" presId="urn:microsoft.com/office/officeart/2005/8/layout/list1"/>
    <dgm:cxn modelId="{A2A068D4-EE46-45F9-B752-EFB2D61FF421}" type="presOf" srcId="{B32B7779-6E30-40C8-8B09-DD3255423A7A}" destId="{AC3D6BD8-57E7-4AFE-870F-350EC4A41E59}" srcOrd="0" destOrd="0" presId="urn:microsoft.com/office/officeart/2005/8/layout/list1"/>
    <dgm:cxn modelId="{A2A069D8-AC7F-4F1E-8228-891C28464DD6}" type="presOf" srcId="{06662163-00A2-48EA-94C0-6684F0905651}" destId="{48DF9944-3D3F-4947-8912-B8C99558E69B}" srcOrd="0" destOrd="0" presId="urn:microsoft.com/office/officeart/2005/8/layout/list1"/>
    <dgm:cxn modelId="{9EB93AFA-E4C7-4E84-A85C-5B9BB3AB22FD}" type="presOf" srcId="{06662163-00A2-48EA-94C0-6684F0905651}" destId="{A9F69C0B-F65A-4EA6-9A6F-46660FF387D3}" srcOrd="1" destOrd="0" presId="urn:microsoft.com/office/officeart/2005/8/layout/list1"/>
    <dgm:cxn modelId="{1392B659-EC69-48B9-B890-1442A3D98319}" type="presParOf" srcId="{24FF4AE8-BE88-4179-8AC0-B5CEC466EB3E}" destId="{CA29F862-BAA5-459F-8F81-FB76272F15AA}" srcOrd="0" destOrd="0" presId="urn:microsoft.com/office/officeart/2005/8/layout/list1"/>
    <dgm:cxn modelId="{374D67CB-D8A5-4FD7-A372-A87531B71A21}" type="presParOf" srcId="{CA29F862-BAA5-459F-8F81-FB76272F15AA}" destId="{AC3D6BD8-57E7-4AFE-870F-350EC4A41E59}" srcOrd="0" destOrd="0" presId="urn:microsoft.com/office/officeart/2005/8/layout/list1"/>
    <dgm:cxn modelId="{886D78F8-EE27-41B8-B3D1-A1A675FC21E3}" type="presParOf" srcId="{CA29F862-BAA5-459F-8F81-FB76272F15AA}" destId="{CEFF7FB1-AB6F-42BC-8778-9AFBC1F6FF1F}" srcOrd="1" destOrd="0" presId="urn:microsoft.com/office/officeart/2005/8/layout/list1"/>
    <dgm:cxn modelId="{04A1AB0F-3D43-4649-989A-66B56A0DB069}" type="presParOf" srcId="{24FF4AE8-BE88-4179-8AC0-B5CEC466EB3E}" destId="{FBBDAFC3-FBED-464B-8E6C-19B9717421DD}" srcOrd="1" destOrd="0" presId="urn:microsoft.com/office/officeart/2005/8/layout/list1"/>
    <dgm:cxn modelId="{CC44D697-2CD8-49D4-B002-CA6F1B6C659B}" type="presParOf" srcId="{24FF4AE8-BE88-4179-8AC0-B5CEC466EB3E}" destId="{58B36958-C565-40D9-86D3-4B1CF9AF78C2}" srcOrd="2" destOrd="0" presId="urn:microsoft.com/office/officeart/2005/8/layout/list1"/>
    <dgm:cxn modelId="{7D112338-23D5-4127-9082-B12DD362EF75}" type="presParOf" srcId="{24FF4AE8-BE88-4179-8AC0-B5CEC466EB3E}" destId="{10296F5E-04C9-4CFB-B4DD-60BC49E41A05}" srcOrd="3" destOrd="0" presId="urn:microsoft.com/office/officeart/2005/8/layout/list1"/>
    <dgm:cxn modelId="{0D65B3A4-B77D-4626-9FC1-BD8EAEEA1CBA}" type="presParOf" srcId="{24FF4AE8-BE88-4179-8AC0-B5CEC466EB3E}" destId="{32B99FB5-7DB5-4A2B-9EF5-09AC291C7730}" srcOrd="4" destOrd="0" presId="urn:microsoft.com/office/officeart/2005/8/layout/list1"/>
    <dgm:cxn modelId="{7A7CBD60-9189-4FAE-B40E-DEE0E7E2E665}" type="presParOf" srcId="{32B99FB5-7DB5-4A2B-9EF5-09AC291C7730}" destId="{46C74CA4-73CD-4262-B4FD-266CD8276945}" srcOrd="0" destOrd="0" presId="urn:microsoft.com/office/officeart/2005/8/layout/list1"/>
    <dgm:cxn modelId="{0B9E2336-00CC-4236-B339-585D066F755A}" type="presParOf" srcId="{32B99FB5-7DB5-4A2B-9EF5-09AC291C7730}" destId="{A8344CC1-2CEE-4C24-8875-D136990C3265}" srcOrd="1" destOrd="0" presId="urn:microsoft.com/office/officeart/2005/8/layout/list1"/>
    <dgm:cxn modelId="{FA695F5D-239D-4CA4-9EC2-4F092178DAC7}" type="presParOf" srcId="{24FF4AE8-BE88-4179-8AC0-B5CEC466EB3E}" destId="{924650BE-6FF1-46E4-BAA8-6FC1DB637041}" srcOrd="5" destOrd="0" presId="urn:microsoft.com/office/officeart/2005/8/layout/list1"/>
    <dgm:cxn modelId="{826BE2B7-511D-4C9C-8C4A-3D62E884808D}" type="presParOf" srcId="{24FF4AE8-BE88-4179-8AC0-B5CEC466EB3E}" destId="{637B44EE-DB03-485E-962F-0D92356EF9C5}" srcOrd="6" destOrd="0" presId="urn:microsoft.com/office/officeart/2005/8/layout/list1"/>
    <dgm:cxn modelId="{5B93599E-B6C8-45F4-BFF1-32BF9A228F4C}" type="presParOf" srcId="{24FF4AE8-BE88-4179-8AC0-B5CEC466EB3E}" destId="{EFFD747F-8411-4C15-9DF0-D0210A64C539}" srcOrd="7" destOrd="0" presId="urn:microsoft.com/office/officeart/2005/8/layout/list1"/>
    <dgm:cxn modelId="{BE244508-C4DC-41F0-8A79-AD5E93A36CB7}" type="presParOf" srcId="{24FF4AE8-BE88-4179-8AC0-B5CEC466EB3E}" destId="{A7E635D3-471E-4118-940A-32C9911284B0}" srcOrd="8" destOrd="0" presId="urn:microsoft.com/office/officeart/2005/8/layout/list1"/>
    <dgm:cxn modelId="{9EA04E4D-014A-45B4-BE4D-478CF2DAF2B5}" type="presParOf" srcId="{A7E635D3-471E-4118-940A-32C9911284B0}" destId="{18CE3A41-8C81-47DB-82E4-88AFCDA62ED2}" srcOrd="0" destOrd="0" presId="urn:microsoft.com/office/officeart/2005/8/layout/list1"/>
    <dgm:cxn modelId="{FEAF444B-53B3-4B29-8C24-3C45E93717AA}" type="presParOf" srcId="{A7E635D3-471E-4118-940A-32C9911284B0}" destId="{D1235CB5-B640-4BB2-93E4-3C9BE39FEBDB}" srcOrd="1" destOrd="0" presId="urn:microsoft.com/office/officeart/2005/8/layout/list1"/>
    <dgm:cxn modelId="{375CA280-BF92-44D0-85F6-31B266B8629E}" type="presParOf" srcId="{24FF4AE8-BE88-4179-8AC0-B5CEC466EB3E}" destId="{2B40555C-D487-48B4-851C-9BC45E95FCFC}" srcOrd="9" destOrd="0" presId="urn:microsoft.com/office/officeart/2005/8/layout/list1"/>
    <dgm:cxn modelId="{FCA7F0C3-9731-4CBA-B7D0-46AA9FCF6AF7}" type="presParOf" srcId="{24FF4AE8-BE88-4179-8AC0-B5CEC466EB3E}" destId="{32733E52-B3DD-4484-942B-AAB929910D94}" srcOrd="10" destOrd="0" presId="urn:microsoft.com/office/officeart/2005/8/layout/list1"/>
    <dgm:cxn modelId="{72CD1058-059B-401B-90F9-05EA75EF187E}" type="presParOf" srcId="{24FF4AE8-BE88-4179-8AC0-B5CEC466EB3E}" destId="{1E33F5E7-26D0-410E-A32E-695C00449409}" srcOrd="11" destOrd="0" presId="urn:microsoft.com/office/officeart/2005/8/layout/list1"/>
    <dgm:cxn modelId="{3AF3356D-C82B-4EC6-B31A-64A48C6E5AD9}" type="presParOf" srcId="{24FF4AE8-BE88-4179-8AC0-B5CEC466EB3E}" destId="{E4F31FDB-47DE-4ED9-BA04-C2483172EBE0}" srcOrd="12" destOrd="0" presId="urn:microsoft.com/office/officeart/2005/8/layout/list1"/>
    <dgm:cxn modelId="{0A90C4D1-8C8A-424F-9279-8768B6F56529}" type="presParOf" srcId="{E4F31FDB-47DE-4ED9-BA04-C2483172EBE0}" destId="{48DF9944-3D3F-4947-8912-B8C99558E69B}" srcOrd="0" destOrd="0" presId="urn:microsoft.com/office/officeart/2005/8/layout/list1"/>
    <dgm:cxn modelId="{B5233E95-7F49-44B7-A022-7CD0122C4A42}" type="presParOf" srcId="{E4F31FDB-47DE-4ED9-BA04-C2483172EBE0}" destId="{A9F69C0B-F65A-4EA6-9A6F-46660FF387D3}" srcOrd="1" destOrd="0" presId="urn:microsoft.com/office/officeart/2005/8/layout/list1"/>
    <dgm:cxn modelId="{A9B3168F-ECDA-4656-9977-7A502CE1C667}" type="presParOf" srcId="{24FF4AE8-BE88-4179-8AC0-B5CEC466EB3E}" destId="{37F48823-6E3F-42FB-8BE4-C039DC961471}" srcOrd="13" destOrd="0" presId="urn:microsoft.com/office/officeart/2005/8/layout/list1"/>
    <dgm:cxn modelId="{7593C2DF-43A6-47D9-90E9-8C160646D33D}" type="presParOf" srcId="{24FF4AE8-BE88-4179-8AC0-B5CEC466EB3E}" destId="{0CAE4984-F79B-4CB4-BBC0-4F3BEB46B127}" srcOrd="14" destOrd="0" presId="urn:microsoft.com/office/officeart/2005/8/layout/list1"/>
    <dgm:cxn modelId="{BE8C9B45-47AA-4F18-9CA5-16AC82967955}" type="presParOf" srcId="{24FF4AE8-BE88-4179-8AC0-B5CEC466EB3E}" destId="{0802F8E2-34E0-4947-8B69-2DF1A1BB8C50}" srcOrd="15" destOrd="0" presId="urn:microsoft.com/office/officeart/2005/8/layout/list1"/>
    <dgm:cxn modelId="{20A2F34B-95E3-41C7-B3CF-0D7535408DEF}" type="presParOf" srcId="{24FF4AE8-BE88-4179-8AC0-B5CEC466EB3E}" destId="{6C343012-0E3C-424F-BF1D-3F5288844180}" srcOrd="16" destOrd="0" presId="urn:microsoft.com/office/officeart/2005/8/layout/list1"/>
    <dgm:cxn modelId="{8E581F33-6A37-43BA-9300-C1E0842C62D6}" type="presParOf" srcId="{6C343012-0E3C-424F-BF1D-3F5288844180}" destId="{6B6EA84E-70C3-4799-B006-DC8729F952AD}" srcOrd="0" destOrd="0" presId="urn:microsoft.com/office/officeart/2005/8/layout/list1"/>
    <dgm:cxn modelId="{620AC892-6537-4FFB-B9DA-DF601E18FE29}" type="presParOf" srcId="{6C343012-0E3C-424F-BF1D-3F5288844180}" destId="{D517FBE0-EED3-4131-891B-90E4C082FBF4}" srcOrd="1" destOrd="0" presId="urn:microsoft.com/office/officeart/2005/8/layout/list1"/>
    <dgm:cxn modelId="{41EBA3E0-AFAC-4F6F-A511-285F32982E72}" type="presParOf" srcId="{24FF4AE8-BE88-4179-8AC0-B5CEC466EB3E}" destId="{12FDE316-5B01-425C-A1CA-444C310B5799}" srcOrd="17" destOrd="0" presId="urn:microsoft.com/office/officeart/2005/8/layout/list1"/>
    <dgm:cxn modelId="{D2AC72E0-B224-4E6B-9D49-A131A970DB15}" type="presParOf" srcId="{24FF4AE8-BE88-4179-8AC0-B5CEC466EB3E}" destId="{837404DB-DEB0-4E80-A056-BC3B98BAB76E}" srcOrd="18" destOrd="0" presId="urn:microsoft.com/office/officeart/2005/8/layout/list1"/>
    <dgm:cxn modelId="{566D4AC2-EB2C-49D0-94E2-303A63631C2E}" type="presParOf" srcId="{24FF4AE8-BE88-4179-8AC0-B5CEC466EB3E}" destId="{6BD67F46-918A-474E-8A20-55DEF6660834}" srcOrd="19" destOrd="0" presId="urn:microsoft.com/office/officeart/2005/8/layout/list1"/>
    <dgm:cxn modelId="{B0DA222D-322C-42B3-8E17-FCF830C3CAFF}" type="presParOf" srcId="{24FF4AE8-BE88-4179-8AC0-B5CEC466EB3E}" destId="{07C539CE-6FF1-4259-88A7-00704329B9DC}" srcOrd="20" destOrd="0" presId="urn:microsoft.com/office/officeart/2005/8/layout/list1"/>
    <dgm:cxn modelId="{60C984AF-5554-4FB0-8DA3-3680E4368896}" type="presParOf" srcId="{07C539CE-6FF1-4259-88A7-00704329B9DC}" destId="{ADD7540D-DDC8-4913-A181-288536ECB0FE}" srcOrd="0" destOrd="0" presId="urn:microsoft.com/office/officeart/2005/8/layout/list1"/>
    <dgm:cxn modelId="{681FC72A-B341-4EE0-873C-EC23ECCB1409}" type="presParOf" srcId="{07C539CE-6FF1-4259-88A7-00704329B9DC}" destId="{210B21F2-CFF6-4B2A-BAA4-06C6A31F6D69}" srcOrd="1" destOrd="0" presId="urn:microsoft.com/office/officeart/2005/8/layout/list1"/>
    <dgm:cxn modelId="{F76D8EA9-69FD-4E86-834B-BE81B435F723}" type="presParOf" srcId="{24FF4AE8-BE88-4179-8AC0-B5CEC466EB3E}" destId="{077BA78F-069F-45CE-B71B-8C3A8E39C869}" srcOrd="21" destOrd="0" presId="urn:microsoft.com/office/officeart/2005/8/layout/list1"/>
    <dgm:cxn modelId="{0180796F-5422-4E41-83B8-6BBFDF1D821A}" type="presParOf" srcId="{24FF4AE8-BE88-4179-8AC0-B5CEC466EB3E}" destId="{A802FFDF-45EE-4C18-AD7B-15019315E43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BE054A-1081-43B6-ABB1-36E337160102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coloredtext_accent5_2" csCatId="accent5" phldr="1"/>
      <dgm:spPr/>
      <dgm:t>
        <a:bodyPr/>
        <a:lstStyle/>
        <a:p>
          <a:endParaRPr lang="en-US"/>
        </a:p>
      </dgm:t>
    </dgm:pt>
    <dgm:pt modelId="{C4DB90D9-DAF3-44DE-9818-1D516FE596DC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go prepared with issues to discuss – share excerpts from Researcher’s Reflection Space </a:t>
          </a:r>
        </a:p>
      </dgm:t>
    </dgm:pt>
    <dgm:pt modelId="{50BB2063-EC87-4AFF-B572-A323DE5C04B2}" type="parTrans" cxnId="{17171742-1825-4A0A-81F6-231D61F87773}">
      <dgm:prSet/>
      <dgm:spPr/>
      <dgm:t>
        <a:bodyPr/>
        <a:lstStyle/>
        <a:p>
          <a:endParaRPr lang="en-US"/>
        </a:p>
      </dgm:t>
    </dgm:pt>
    <dgm:pt modelId="{88A2D68F-0219-433B-9034-560B7CE6CEBC}" type="sibTrans" cxnId="{17171742-1825-4A0A-81F6-231D61F87773}">
      <dgm:prSet/>
      <dgm:spPr/>
      <dgm:t>
        <a:bodyPr/>
        <a:lstStyle/>
        <a:p>
          <a:endParaRPr lang="en-US"/>
        </a:p>
      </dgm:t>
    </dgm:pt>
    <dgm:pt modelId="{49BC3B18-475F-4D96-A9AC-F0EEB2638A6B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reflect on previous discussions and be prepared to show how you have progressed </a:t>
          </a:r>
        </a:p>
      </dgm:t>
    </dgm:pt>
    <dgm:pt modelId="{846AFDE0-6B2C-4AF1-AD4D-0EDB9F3F3FB2}" type="parTrans" cxnId="{10AB4D1E-E16E-4B65-A56E-0B2C55A5CA28}">
      <dgm:prSet/>
      <dgm:spPr/>
      <dgm:t>
        <a:bodyPr/>
        <a:lstStyle/>
        <a:p>
          <a:endParaRPr lang="en-US"/>
        </a:p>
      </dgm:t>
    </dgm:pt>
    <dgm:pt modelId="{60441091-6B10-4E47-A253-2F1EFB6886B3}" type="sibTrans" cxnId="{10AB4D1E-E16E-4B65-A56E-0B2C55A5CA28}">
      <dgm:prSet/>
      <dgm:spPr/>
      <dgm:t>
        <a:bodyPr/>
        <a:lstStyle/>
        <a:p>
          <a:endParaRPr lang="en-US"/>
        </a:p>
      </dgm:t>
    </dgm:pt>
    <dgm:pt modelId="{9DEF7D97-4813-40B9-BAF3-6B8662DC8BF5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not expect the supervisor to do student’s thinking for the student</a:t>
          </a:r>
        </a:p>
      </dgm:t>
    </dgm:pt>
    <dgm:pt modelId="{808B7B7D-CBC1-4E03-82DF-6D0561366440}" type="parTrans" cxnId="{4D5A651D-A194-42D5-8DBB-20E8B190EDCC}">
      <dgm:prSet/>
      <dgm:spPr/>
      <dgm:t>
        <a:bodyPr/>
        <a:lstStyle/>
        <a:p>
          <a:endParaRPr lang="en-US"/>
        </a:p>
      </dgm:t>
    </dgm:pt>
    <dgm:pt modelId="{536D8D41-FA14-49F5-9442-A321DB7F408F}" type="sibTrans" cxnId="{4D5A651D-A194-42D5-8DBB-20E8B190EDCC}">
      <dgm:prSet/>
      <dgm:spPr/>
      <dgm:t>
        <a:bodyPr/>
        <a:lstStyle/>
        <a:p>
          <a:endParaRPr lang="en-US"/>
        </a:p>
      </dgm:t>
    </dgm:pt>
    <dgm:pt modelId="{74985C39-A73F-468D-B7A6-755BE52ABAFF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use the supervisor as a sounding board for ideas and arguments </a:t>
          </a:r>
        </a:p>
      </dgm:t>
    </dgm:pt>
    <dgm:pt modelId="{AA43D340-7D96-4CF1-8299-0F03AB7F08C3}" type="parTrans" cxnId="{1A4ECFF9-5E87-4F35-9CF7-F133400EDA2B}">
      <dgm:prSet/>
      <dgm:spPr/>
      <dgm:t>
        <a:bodyPr/>
        <a:lstStyle/>
        <a:p>
          <a:endParaRPr lang="en-US"/>
        </a:p>
      </dgm:t>
    </dgm:pt>
    <dgm:pt modelId="{9208A445-1CEC-4ED6-A201-DB40A70C5784}" type="sibTrans" cxnId="{1A4ECFF9-5E87-4F35-9CF7-F133400EDA2B}">
      <dgm:prSet/>
      <dgm:spPr/>
      <dgm:t>
        <a:bodyPr/>
        <a:lstStyle/>
        <a:p>
          <a:endParaRPr lang="en-US"/>
        </a:p>
      </dgm:t>
    </dgm:pt>
    <dgm:pt modelId="{7F336A3A-C4A8-4346-88F9-FBCE7AF756DB}" type="pres">
      <dgm:prSet presAssocID="{9FBE054A-1081-43B6-ABB1-36E337160102}" presName="root" presStyleCnt="0">
        <dgm:presLayoutVars>
          <dgm:dir/>
          <dgm:resizeHandles val="exact"/>
        </dgm:presLayoutVars>
      </dgm:prSet>
      <dgm:spPr/>
    </dgm:pt>
    <dgm:pt modelId="{9EB2F15E-4E3F-488A-9D47-C2DDF2BBA9A1}" type="pres">
      <dgm:prSet presAssocID="{C4DB90D9-DAF3-44DE-9818-1D516FE596DC}" presName="compNode" presStyleCnt="0"/>
      <dgm:spPr/>
    </dgm:pt>
    <dgm:pt modelId="{6AFFF118-4D0A-475A-8D25-53F1D91F2B74}" type="pres">
      <dgm:prSet presAssocID="{C4DB90D9-DAF3-44DE-9818-1D516FE596DC}" presName="iconBgRect" presStyleLbl="bgShp" presStyleIdx="0" presStyleCnt="4"/>
      <dgm:spPr/>
    </dgm:pt>
    <dgm:pt modelId="{BE69F9C3-3F34-4F26-B69A-04054C4B5C7C}" type="pres">
      <dgm:prSet presAssocID="{C4DB90D9-DAF3-44DE-9818-1D516FE596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E51D3482-5453-465B-BB04-13CBE8635F05}" type="pres">
      <dgm:prSet presAssocID="{C4DB90D9-DAF3-44DE-9818-1D516FE596DC}" presName="spaceRect" presStyleCnt="0"/>
      <dgm:spPr/>
    </dgm:pt>
    <dgm:pt modelId="{27D16E82-824E-49E7-BF9D-574E7B3FB8C6}" type="pres">
      <dgm:prSet presAssocID="{C4DB90D9-DAF3-44DE-9818-1D516FE596DC}" presName="textRect" presStyleLbl="revTx" presStyleIdx="0" presStyleCnt="4">
        <dgm:presLayoutVars>
          <dgm:chMax val="1"/>
          <dgm:chPref val="1"/>
        </dgm:presLayoutVars>
      </dgm:prSet>
      <dgm:spPr/>
    </dgm:pt>
    <dgm:pt modelId="{1BFD4780-3A59-4CF7-8F9B-03169E560429}" type="pres">
      <dgm:prSet presAssocID="{88A2D68F-0219-433B-9034-560B7CE6CEBC}" presName="sibTrans" presStyleCnt="0"/>
      <dgm:spPr/>
    </dgm:pt>
    <dgm:pt modelId="{3EC19BDD-1DF7-42A4-BEED-986AF64C89CB}" type="pres">
      <dgm:prSet presAssocID="{49BC3B18-475F-4D96-A9AC-F0EEB2638A6B}" presName="compNode" presStyleCnt="0"/>
      <dgm:spPr/>
    </dgm:pt>
    <dgm:pt modelId="{954D43DA-CCB8-45A2-9780-7402034D3D49}" type="pres">
      <dgm:prSet presAssocID="{49BC3B18-475F-4D96-A9AC-F0EEB2638A6B}" presName="iconBgRect" presStyleLbl="bgShp" presStyleIdx="1" presStyleCnt="4"/>
      <dgm:spPr/>
    </dgm:pt>
    <dgm:pt modelId="{4713136B-9F16-46C9-B3F6-E0DA1F7E1802}" type="pres">
      <dgm:prSet presAssocID="{49BC3B18-475F-4D96-A9AC-F0EEB2638A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E69219E-CC2D-4199-9A00-1F6A151FA933}" type="pres">
      <dgm:prSet presAssocID="{49BC3B18-475F-4D96-A9AC-F0EEB2638A6B}" presName="spaceRect" presStyleCnt="0"/>
      <dgm:spPr/>
    </dgm:pt>
    <dgm:pt modelId="{015FB2BC-BFA7-4255-A451-5D43054936B3}" type="pres">
      <dgm:prSet presAssocID="{49BC3B18-475F-4D96-A9AC-F0EEB2638A6B}" presName="textRect" presStyleLbl="revTx" presStyleIdx="1" presStyleCnt="4">
        <dgm:presLayoutVars>
          <dgm:chMax val="1"/>
          <dgm:chPref val="1"/>
        </dgm:presLayoutVars>
      </dgm:prSet>
      <dgm:spPr/>
    </dgm:pt>
    <dgm:pt modelId="{EE367C23-104D-4D19-B0A8-77FE96858BA0}" type="pres">
      <dgm:prSet presAssocID="{60441091-6B10-4E47-A253-2F1EFB6886B3}" presName="sibTrans" presStyleCnt="0"/>
      <dgm:spPr/>
    </dgm:pt>
    <dgm:pt modelId="{36BBCBB6-CFF9-4FFE-BB06-EDE8CC0CE664}" type="pres">
      <dgm:prSet presAssocID="{9DEF7D97-4813-40B9-BAF3-6B8662DC8BF5}" presName="compNode" presStyleCnt="0"/>
      <dgm:spPr/>
    </dgm:pt>
    <dgm:pt modelId="{C55C091E-6891-4BC4-9FC2-CCC441FCCF20}" type="pres">
      <dgm:prSet presAssocID="{9DEF7D97-4813-40B9-BAF3-6B8662DC8BF5}" presName="iconBgRect" presStyleLbl="bgShp" presStyleIdx="2" presStyleCnt="4"/>
      <dgm:spPr/>
    </dgm:pt>
    <dgm:pt modelId="{1B4FA865-5DD7-4065-ABF4-921D74A72546}" type="pres">
      <dgm:prSet presAssocID="{9DEF7D97-4813-40B9-BAF3-6B8662DC8B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7063B9-AC80-418C-AE99-85D241E649E2}" type="pres">
      <dgm:prSet presAssocID="{9DEF7D97-4813-40B9-BAF3-6B8662DC8BF5}" presName="spaceRect" presStyleCnt="0"/>
      <dgm:spPr/>
    </dgm:pt>
    <dgm:pt modelId="{132C853E-A5B6-438F-9AC2-CCC514367F03}" type="pres">
      <dgm:prSet presAssocID="{9DEF7D97-4813-40B9-BAF3-6B8662DC8BF5}" presName="textRect" presStyleLbl="revTx" presStyleIdx="2" presStyleCnt="4">
        <dgm:presLayoutVars>
          <dgm:chMax val="1"/>
          <dgm:chPref val="1"/>
        </dgm:presLayoutVars>
      </dgm:prSet>
      <dgm:spPr/>
    </dgm:pt>
    <dgm:pt modelId="{635D5B6B-3254-4375-836C-A7FFCF8001C7}" type="pres">
      <dgm:prSet presAssocID="{536D8D41-FA14-49F5-9442-A321DB7F408F}" presName="sibTrans" presStyleCnt="0"/>
      <dgm:spPr/>
    </dgm:pt>
    <dgm:pt modelId="{DB78566A-AE4F-4219-B0F2-A5188D241CFE}" type="pres">
      <dgm:prSet presAssocID="{74985C39-A73F-468D-B7A6-755BE52ABAFF}" presName="compNode" presStyleCnt="0"/>
      <dgm:spPr/>
    </dgm:pt>
    <dgm:pt modelId="{6FA620D4-91E2-46A0-8846-66F92E1B1E40}" type="pres">
      <dgm:prSet presAssocID="{74985C39-A73F-468D-B7A6-755BE52ABAFF}" presName="iconBgRect" presStyleLbl="bgShp" presStyleIdx="3" presStyleCnt="4"/>
      <dgm:spPr/>
    </dgm:pt>
    <dgm:pt modelId="{D4C1C09C-18F7-49B1-A3F1-283CBCC9A75A}" type="pres">
      <dgm:prSet presAssocID="{74985C39-A73F-468D-B7A6-755BE52ABAF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98650DE-DD0F-4E19-B584-D903EC24571C}" type="pres">
      <dgm:prSet presAssocID="{74985C39-A73F-468D-B7A6-755BE52ABAFF}" presName="spaceRect" presStyleCnt="0"/>
      <dgm:spPr/>
    </dgm:pt>
    <dgm:pt modelId="{BB44014A-D36D-4E31-997E-A3AF18B245E7}" type="pres">
      <dgm:prSet presAssocID="{74985C39-A73F-468D-B7A6-755BE52ABAF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D5A651D-A194-42D5-8DBB-20E8B190EDCC}" srcId="{9FBE054A-1081-43B6-ABB1-36E337160102}" destId="{9DEF7D97-4813-40B9-BAF3-6B8662DC8BF5}" srcOrd="2" destOrd="0" parTransId="{808B7B7D-CBC1-4E03-82DF-6D0561366440}" sibTransId="{536D8D41-FA14-49F5-9442-A321DB7F408F}"/>
    <dgm:cxn modelId="{10AB4D1E-E16E-4B65-A56E-0B2C55A5CA28}" srcId="{9FBE054A-1081-43B6-ABB1-36E337160102}" destId="{49BC3B18-475F-4D96-A9AC-F0EEB2638A6B}" srcOrd="1" destOrd="0" parTransId="{846AFDE0-6B2C-4AF1-AD4D-0EDB9F3F3FB2}" sibTransId="{60441091-6B10-4E47-A253-2F1EFB6886B3}"/>
    <dgm:cxn modelId="{17171742-1825-4A0A-81F6-231D61F87773}" srcId="{9FBE054A-1081-43B6-ABB1-36E337160102}" destId="{C4DB90D9-DAF3-44DE-9818-1D516FE596DC}" srcOrd="0" destOrd="0" parTransId="{50BB2063-EC87-4AFF-B572-A323DE5C04B2}" sibTransId="{88A2D68F-0219-433B-9034-560B7CE6CEBC}"/>
    <dgm:cxn modelId="{D7DEFF83-4B55-4360-A957-B08CF28F535B}" type="presOf" srcId="{74985C39-A73F-468D-B7A6-755BE52ABAFF}" destId="{BB44014A-D36D-4E31-997E-A3AF18B245E7}" srcOrd="0" destOrd="0" presId="urn:microsoft.com/office/officeart/2018/5/layout/IconCircleLabelList"/>
    <dgm:cxn modelId="{6D61DE93-5E77-4A9D-8AE1-311A0DF60253}" type="presOf" srcId="{9FBE054A-1081-43B6-ABB1-36E337160102}" destId="{7F336A3A-C4A8-4346-88F9-FBCE7AF756DB}" srcOrd="0" destOrd="0" presId="urn:microsoft.com/office/officeart/2018/5/layout/IconCircleLabelList"/>
    <dgm:cxn modelId="{C4EC8FA8-5E3D-48BD-9F1A-407E68A39C6F}" type="presOf" srcId="{49BC3B18-475F-4D96-A9AC-F0EEB2638A6B}" destId="{015FB2BC-BFA7-4255-A451-5D43054936B3}" srcOrd="0" destOrd="0" presId="urn:microsoft.com/office/officeart/2018/5/layout/IconCircleLabelList"/>
    <dgm:cxn modelId="{7BF42BCA-3BB2-41EB-BCC3-67E730342AE1}" type="presOf" srcId="{C4DB90D9-DAF3-44DE-9818-1D516FE596DC}" destId="{27D16E82-824E-49E7-BF9D-574E7B3FB8C6}" srcOrd="0" destOrd="0" presId="urn:microsoft.com/office/officeart/2018/5/layout/IconCircleLabelList"/>
    <dgm:cxn modelId="{B34803F3-8B97-4171-B32F-3CDD7746578A}" type="presOf" srcId="{9DEF7D97-4813-40B9-BAF3-6B8662DC8BF5}" destId="{132C853E-A5B6-438F-9AC2-CCC514367F03}" srcOrd="0" destOrd="0" presId="urn:microsoft.com/office/officeart/2018/5/layout/IconCircleLabelList"/>
    <dgm:cxn modelId="{1A4ECFF9-5E87-4F35-9CF7-F133400EDA2B}" srcId="{9FBE054A-1081-43B6-ABB1-36E337160102}" destId="{74985C39-A73F-468D-B7A6-755BE52ABAFF}" srcOrd="3" destOrd="0" parTransId="{AA43D340-7D96-4CF1-8299-0F03AB7F08C3}" sibTransId="{9208A445-1CEC-4ED6-A201-DB40A70C5784}"/>
    <dgm:cxn modelId="{59A28654-561D-4784-A68E-E06D91DCFE32}" type="presParOf" srcId="{7F336A3A-C4A8-4346-88F9-FBCE7AF756DB}" destId="{9EB2F15E-4E3F-488A-9D47-C2DDF2BBA9A1}" srcOrd="0" destOrd="0" presId="urn:microsoft.com/office/officeart/2018/5/layout/IconCircleLabelList"/>
    <dgm:cxn modelId="{3FC56F0A-78D4-470B-A945-6F85083A80C1}" type="presParOf" srcId="{9EB2F15E-4E3F-488A-9D47-C2DDF2BBA9A1}" destId="{6AFFF118-4D0A-475A-8D25-53F1D91F2B74}" srcOrd="0" destOrd="0" presId="urn:microsoft.com/office/officeart/2018/5/layout/IconCircleLabelList"/>
    <dgm:cxn modelId="{6CAFBAA2-17E5-471A-8972-449F2ECD6D88}" type="presParOf" srcId="{9EB2F15E-4E3F-488A-9D47-C2DDF2BBA9A1}" destId="{BE69F9C3-3F34-4F26-B69A-04054C4B5C7C}" srcOrd="1" destOrd="0" presId="urn:microsoft.com/office/officeart/2018/5/layout/IconCircleLabelList"/>
    <dgm:cxn modelId="{92A19A67-D108-465C-BF3F-33680711CBC8}" type="presParOf" srcId="{9EB2F15E-4E3F-488A-9D47-C2DDF2BBA9A1}" destId="{E51D3482-5453-465B-BB04-13CBE8635F05}" srcOrd="2" destOrd="0" presId="urn:microsoft.com/office/officeart/2018/5/layout/IconCircleLabelList"/>
    <dgm:cxn modelId="{8ABFDBAE-2470-43C9-9479-C8F4D8BC79C5}" type="presParOf" srcId="{9EB2F15E-4E3F-488A-9D47-C2DDF2BBA9A1}" destId="{27D16E82-824E-49E7-BF9D-574E7B3FB8C6}" srcOrd="3" destOrd="0" presId="urn:microsoft.com/office/officeart/2018/5/layout/IconCircleLabelList"/>
    <dgm:cxn modelId="{F8C6D167-92AB-4B11-A346-211FCDE771B6}" type="presParOf" srcId="{7F336A3A-C4A8-4346-88F9-FBCE7AF756DB}" destId="{1BFD4780-3A59-4CF7-8F9B-03169E560429}" srcOrd="1" destOrd="0" presId="urn:microsoft.com/office/officeart/2018/5/layout/IconCircleLabelList"/>
    <dgm:cxn modelId="{798AE8E8-B9E1-435E-BB85-DD523BBF5481}" type="presParOf" srcId="{7F336A3A-C4A8-4346-88F9-FBCE7AF756DB}" destId="{3EC19BDD-1DF7-42A4-BEED-986AF64C89CB}" srcOrd="2" destOrd="0" presId="urn:microsoft.com/office/officeart/2018/5/layout/IconCircleLabelList"/>
    <dgm:cxn modelId="{1517E51C-9BBE-4BDA-83B2-C8B2512C4534}" type="presParOf" srcId="{3EC19BDD-1DF7-42A4-BEED-986AF64C89CB}" destId="{954D43DA-CCB8-45A2-9780-7402034D3D49}" srcOrd="0" destOrd="0" presId="urn:microsoft.com/office/officeart/2018/5/layout/IconCircleLabelList"/>
    <dgm:cxn modelId="{48C47CF2-C328-4199-BD62-558C83AFEBC9}" type="presParOf" srcId="{3EC19BDD-1DF7-42A4-BEED-986AF64C89CB}" destId="{4713136B-9F16-46C9-B3F6-E0DA1F7E1802}" srcOrd="1" destOrd="0" presId="urn:microsoft.com/office/officeart/2018/5/layout/IconCircleLabelList"/>
    <dgm:cxn modelId="{ACED045C-4E4F-4531-8D73-B1182C8FB111}" type="presParOf" srcId="{3EC19BDD-1DF7-42A4-BEED-986AF64C89CB}" destId="{1E69219E-CC2D-4199-9A00-1F6A151FA933}" srcOrd="2" destOrd="0" presId="urn:microsoft.com/office/officeart/2018/5/layout/IconCircleLabelList"/>
    <dgm:cxn modelId="{6FB20F61-7DED-4508-898A-EAF5B1C7054A}" type="presParOf" srcId="{3EC19BDD-1DF7-42A4-BEED-986AF64C89CB}" destId="{015FB2BC-BFA7-4255-A451-5D43054936B3}" srcOrd="3" destOrd="0" presId="urn:microsoft.com/office/officeart/2018/5/layout/IconCircleLabelList"/>
    <dgm:cxn modelId="{17F761BB-41B6-43AD-AED5-FDE00C4CFCDF}" type="presParOf" srcId="{7F336A3A-C4A8-4346-88F9-FBCE7AF756DB}" destId="{EE367C23-104D-4D19-B0A8-77FE96858BA0}" srcOrd="3" destOrd="0" presId="urn:microsoft.com/office/officeart/2018/5/layout/IconCircleLabelList"/>
    <dgm:cxn modelId="{BBCB9FF3-103E-4C1E-AE18-AB09CE3CC2A5}" type="presParOf" srcId="{7F336A3A-C4A8-4346-88F9-FBCE7AF756DB}" destId="{36BBCBB6-CFF9-4FFE-BB06-EDE8CC0CE664}" srcOrd="4" destOrd="0" presId="urn:microsoft.com/office/officeart/2018/5/layout/IconCircleLabelList"/>
    <dgm:cxn modelId="{60B696DF-BB6D-46F7-9CC1-758FC3E79361}" type="presParOf" srcId="{36BBCBB6-CFF9-4FFE-BB06-EDE8CC0CE664}" destId="{C55C091E-6891-4BC4-9FC2-CCC441FCCF20}" srcOrd="0" destOrd="0" presId="urn:microsoft.com/office/officeart/2018/5/layout/IconCircleLabelList"/>
    <dgm:cxn modelId="{8E0BE819-3B05-405B-8BAC-2F4EABD1A407}" type="presParOf" srcId="{36BBCBB6-CFF9-4FFE-BB06-EDE8CC0CE664}" destId="{1B4FA865-5DD7-4065-ABF4-921D74A72546}" srcOrd="1" destOrd="0" presId="urn:microsoft.com/office/officeart/2018/5/layout/IconCircleLabelList"/>
    <dgm:cxn modelId="{D080D33D-853C-485F-860E-44367BA8488E}" type="presParOf" srcId="{36BBCBB6-CFF9-4FFE-BB06-EDE8CC0CE664}" destId="{7E7063B9-AC80-418C-AE99-85D241E649E2}" srcOrd="2" destOrd="0" presId="urn:microsoft.com/office/officeart/2018/5/layout/IconCircleLabelList"/>
    <dgm:cxn modelId="{4FE35488-C592-4CF7-B472-EA4448B1C1EE}" type="presParOf" srcId="{36BBCBB6-CFF9-4FFE-BB06-EDE8CC0CE664}" destId="{132C853E-A5B6-438F-9AC2-CCC514367F03}" srcOrd="3" destOrd="0" presId="urn:microsoft.com/office/officeart/2018/5/layout/IconCircleLabelList"/>
    <dgm:cxn modelId="{74200D94-3BB1-4782-A181-7EE8D463A807}" type="presParOf" srcId="{7F336A3A-C4A8-4346-88F9-FBCE7AF756DB}" destId="{635D5B6B-3254-4375-836C-A7FFCF8001C7}" srcOrd="5" destOrd="0" presId="urn:microsoft.com/office/officeart/2018/5/layout/IconCircleLabelList"/>
    <dgm:cxn modelId="{690C41F0-095E-475E-A632-71FB61542DFA}" type="presParOf" srcId="{7F336A3A-C4A8-4346-88F9-FBCE7AF756DB}" destId="{DB78566A-AE4F-4219-B0F2-A5188D241CFE}" srcOrd="6" destOrd="0" presId="urn:microsoft.com/office/officeart/2018/5/layout/IconCircleLabelList"/>
    <dgm:cxn modelId="{721B79B6-1B71-475F-BDC2-8F6ED0DA8C2D}" type="presParOf" srcId="{DB78566A-AE4F-4219-B0F2-A5188D241CFE}" destId="{6FA620D4-91E2-46A0-8846-66F92E1B1E40}" srcOrd="0" destOrd="0" presId="urn:microsoft.com/office/officeart/2018/5/layout/IconCircleLabelList"/>
    <dgm:cxn modelId="{D1ED37F6-9C70-4DE7-887B-AF367BE4F0CC}" type="presParOf" srcId="{DB78566A-AE4F-4219-B0F2-A5188D241CFE}" destId="{D4C1C09C-18F7-49B1-A3F1-283CBCC9A75A}" srcOrd="1" destOrd="0" presId="urn:microsoft.com/office/officeart/2018/5/layout/IconCircleLabelList"/>
    <dgm:cxn modelId="{0E72E1CD-BBCC-4015-80C0-7D37A593F96D}" type="presParOf" srcId="{DB78566A-AE4F-4219-B0F2-A5188D241CFE}" destId="{C98650DE-DD0F-4E19-B584-D903EC24571C}" srcOrd="2" destOrd="0" presId="urn:microsoft.com/office/officeart/2018/5/layout/IconCircleLabelList"/>
    <dgm:cxn modelId="{F3A80D0B-4603-4FFB-85C0-E638F8D80FFE}" type="presParOf" srcId="{DB78566A-AE4F-4219-B0F2-A5188D241CFE}" destId="{BB44014A-D36D-4E31-997E-A3AF18B245E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538673-5E20-3B4E-A649-CD92E55AE39E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F2779D-2AB2-C647-A836-4FB2A3203C90}">
      <dgm:prSet phldrT="[Text]"/>
      <dgm:spPr/>
      <dgm:t>
        <a:bodyPr/>
        <a:lstStyle/>
        <a:p>
          <a:r>
            <a:rPr lang="en-US"/>
            <a:t>First reflection session </a:t>
          </a:r>
        </a:p>
      </dgm:t>
    </dgm:pt>
    <dgm:pt modelId="{4F5937CE-49E1-BB46-8639-B8CC2B32820E}" type="parTrans" cxnId="{C962C916-8DCB-6745-9BC2-41662018B323}">
      <dgm:prSet/>
      <dgm:spPr/>
      <dgm:t>
        <a:bodyPr/>
        <a:lstStyle/>
        <a:p>
          <a:endParaRPr lang="en-US"/>
        </a:p>
      </dgm:t>
    </dgm:pt>
    <dgm:pt modelId="{5410559D-DD37-294F-80B1-DA67F8C0C9FC}" type="sibTrans" cxnId="{C962C916-8DCB-6745-9BC2-41662018B323}">
      <dgm:prSet/>
      <dgm:spPr/>
      <dgm:t>
        <a:bodyPr/>
        <a:lstStyle/>
        <a:p>
          <a:endParaRPr lang="en-US"/>
        </a:p>
      </dgm:t>
    </dgm:pt>
    <dgm:pt modelId="{375B01B9-F1E4-384A-98ED-B5C68EFF7F27}">
      <dgm:prSet phldrT="[Text]"/>
      <dgm:spPr/>
      <dgm:t>
        <a:bodyPr/>
        <a:lstStyle/>
        <a:p>
          <a:r>
            <a:rPr lang="en-US" dirty="0"/>
            <a:t>This session should take place once the student has undertaken some preliminary research. </a:t>
          </a:r>
        </a:p>
      </dgm:t>
    </dgm:pt>
    <dgm:pt modelId="{B02BCFDC-FA02-8B48-8E52-F9C1D6D273CC}" type="parTrans" cxnId="{69A6524D-DECB-D145-87FF-E7B78DFDFE2E}">
      <dgm:prSet/>
      <dgm:spPr/>
      <dgm:t>
        <a:bodyPr/>
        <a:lstStyle/>
        <a:p>
          <a:endParaRPr lang="en-US"/>
        </a:p>
      </dgm:t>
    </dgm:pt>
    <dgm:pt modelId="{6AE91DA8-37D3-F84A-836D-960AD0839941}" type="sibTrans" cxnId="{69A6524D-DECB-D145-87FF-E7B78DFDFE2E}">
      <dgm:prSet/>
      <dgm:spPr/>
      <dgm:t>
        <a:bodyPr/>
        <a:lstStyle/>
        <a:p>
          <a:endParaRPr lang="en-US"/>
        </a:p>
      </dgm:t>
    </dgm:pt>
    <dgm:pt modelId="{4C879AB4-82D9-4B4E-99B1-5C95088A1FE0}">
      <dgm:prSet phldrT="[Text]"/>
      <dgm:spPr/>
      <dgm:t>
        <a:bodyPr/>
        <a:lstStyle/>
        <a:p>
          <a:r>
            <a:rPr lang="en-US" dirty="0"/>
            <a:t>By the end of this session students should begin to formulate a working research question. </a:t>
          </a:r>
        </a:p>
      </dgm:t>
    </dgm:pt>
    <dgm:pt modelId="{5AB335DA-F3C5-FE43-BE54-F80C5DE93C2F}" type="parTrans" cxnId="{5348F433-0EAC-4040-B1ED-B5CD81EB8FBA}">
      <dgm:prSet/>
      <dgm:spPr/>
      <dgm:t>
        <a:bodyPr/>
        <a:lstStyle/>
        <a:p>
          <a:endParaRPr lang="en-US"/>
        </a:p>
      </dgm:t>
    </dgm:pt>
    <dgm:pt modelId="{9B8BEDD7-F5D0-824D-BDCE-7C225FDB887E}" type="sibTrans" cxnId="{5348F433-0EAC-4040-B1ED-B5CD81EB8FBA}">
      <dgm:prSet/>
      <dgm:spPr/>
      <dgm:t>
        <a:bodyPr/>
        <a:lstStyle/>
        <a:p>
          <a:endParaRPr lang="en-US"/>
        </a:p>
      </dgm:t>
    </dgm:pt>
    <dgm:pt modelId="{1295859B-9AD4-FF4C-85BF-D6DD0175270B}">
      <dgm:prSet phldrT="[Text]"/>
      <dgm:spPr/>
      <dgm:t>
        <a:bodyPr/>
        <a:lstStyle/>
        <a:p>
          <a:r>
            <a:rPr lang="en-US" dirty="0"/>
            <a:t>Interim reflection session </a:t>
          </a:r>
        </a:p>
      </dgm:t>
    </dgm:pt>
    <dgm:pt modelId="{48B3C936-8781-A74B-AA25-9D989BC25E0A}" type="parTrans" cxnId="{F8BA1D7E-EFA4-1145-B82F-CC78F2026EAE}">
      <dgm:prSet/>
      <dgm:spPr/>
      <dgm:t>
        <a:bodyPr/>
        <a:lstStyle/>
        <a:p>
          <a:endParaRPr lang="en-US"/>
        </a:p>
      </dgm:t>
    </dgm:pt>
    <dgm:pt modelId="{6E050DDD-67E9-F04F-B207-60BF24212812}" type="sibTrans" cxnId="{F8BA1D7E-EFA4-1145-B82F-CC78F2026EAE}">
      <dgm:prSet/>
      <dgm:spPr/>
      <dgm:t>
        <a:bodyPr/>
        <a:lstStyle/>
        <a:p>
          <a:endParaRPr lang="en-US"/>
        </a:p>
      </dgm:t>
    </dgm:pt>
    <dgm:pt modelId="{7868AB01-800F-734F-B4CC-7E320123BFEB}">
      <dgm:prSet phldrT="[Text]"/>
      <dgm:spPr/>
      <dgm:t>
        <a:bodyPr/>
        <a:lstStyle/>
        <a:p>
          <a:r>
            <a:rPr lang="en-US" dirty="0"/>
            <a:t>This session should take place once the student has undertaken a significant amount of their research and have begun to formulate an argument in response to their research question. </a:t>
          </a:r>
        </a:p>
      </dgm:t>
    </dgm:pt>
    <dgm:pt modelId="{EBE05CB3-356A-7D48-963F-FC204C4749E6}" type="parTrans" cxnId="{0A529925-A450-9345-B8D4-B3FF71F92B40}">
      <dgm:prSet/>
      <dgm:spPr/>
      <dgm:t>
        <a:bodyPr/>
        <a:lstStyle/>
        <a:p>
          <a:endParaRPr lang="en-US"/>
        </a:p>
      </dgm:t>
    </dgm:pt>
    <dgm:pt modelId="{B09A9DE4-0A15-9142-AC7B-5387FFE85C31}" type="sibTrans" cxnId="{0A529925-A450-9345-B8D4-B3FF71F92B40}">
      <dgm:prSet/>
      <dgm:spPr/>
      <dgm:t>
        <a:bodyPr/>
        <a:lstStyle/>
        <a:p>
          <a:endParaRPr lang="en-US"/>
        </a:p>
      </dgm:t>
    </dgm:pt>
    <dgm:pt modelId="{867E9835-3E77-F747-8AA7-650CB723D254}">
      <dgm:prSet phldrT="[Text]"/>
      <dgm:spPr/>
      <dgm:t>
        <a:bodyPr/>
        <a:lstStyle/>
        <a:p>
          <a:r>
            <a:rPr lang="en-US" dirty="0"/>
            <a:t>By the end of this session both the student and supervisor should feel confident that there is a clear and refined RQ; a viable argument; sufficient sources; and a clear understanding of the writing process. </a:t>
          </a:r>
        </a:p>
      </dgm:t>
    </dgm:pt>
    <dgm:pt modelId="{652DDDF1-3C39-9D46-B261-D868A0E4BF23}" type="parTrans" cxnId="{9A04AC66-45AF-FC4B-A6F6-9FB7DF0BB45E}">
      <dgm:prSet/>
      <dgm:spPr/>
      <dgm:t>
        <a:bodyPr/>
        <a:lstStyle/>
        <a:p>
          <a:endParaRPr lang="en-US"/>
        </a:p>
      </dgm:t>
    </dgm:pt>
    <dgm:pt modelId="{A3E36015-4BDB-594E-9A95-D5CE918907D3}" type="sibTrans" cxnId="{9A04AC66-45AF-FC4B-A6F6-9FB7DF0BB45E}">
      <dgm:prSet/>
      <dgm:spPr/>
      <dgm:t>
        <a:bodyPr/>
        <a:lstStyle/>
        <a:p>
          <a:endParaRPr lang="en-US"/>
        </a:p>
      </dgm:t>
    </dgm:pt>
    <dgm:pt modelId="{3B3BBC4C-2AED-3444-A7DD-419486A69813}">
      <dgm:prSet phldrT="[Text]"/>
      <dgm:spPr/>
      <dgm:t>
        <a:bodyPr/>
        <a:lstStyle/>
        <a:p>
          <a:r>
            <a:rPr lang="en-US" dirty="0"/>
            <a:t>Final reflection session (Viva Voce) </a:t>
          </a:r>
        </a:p>
      </dgm:t>
    </dgm:pt>
    <dgm:pt modelId="{92E47F38-0AEF-4143-A59E-083B22F60E9E}" type="parTrans" cxnId="{C7046899-DB9F-B445-A958-90D725E47212}">
      <dgm:prSet/>
      <dgm:spPr/>
      <dgm:t>
        <a:bodyPr/>
        <a:lstStyle/>
        <a:p>
          <a:endParaRPr lang="en-US"/>
        </a:p>
      </dgm:t>
    </dgm:pt>
    <dgm:pt modelId="{505818E2-3C76-AE4B-9EDC-A60F05ADAA06}" type="sibTrans" cxnId="{C7046899-DB9F-B445-A958-90D725E47212}">
      <dgm:prSet/>
      <dgm:spPr/>
      <dgm:t>
        <a:bodyPr/>
        <a:lstStyle/>
        <a:p>
          <a:endParaRPr lang="en-US"/>
        </a:p>
      </dgm:t>
    </dgm:pt>
    <dgm:pt modelId="{FF11B050-2C24-4940-B413-C0E1F952A83A}">
      <dgm:prSet phldrT="[Text]"/>
      <dgm:spPr/>
      <dgm:t>
        <a:bodyPr/>
        <a:lstStyle/>
        <a:p>
          <a:r>
            <a:rPr lang="en-US" dirty="0"/>
            <a:t>This session should take place once the final version of the EE has been submitted. </a:t>
          </a:r>
        </a:p>
      </dgm:t>
    </dgm:pt>
    <dgm:pt modelId="{F090DD3A-8A8A-194E-986B-395B74FF8D3A}" type="parTrans" cxnId="{6ABEA992-8308-BC45-BA38-3345E356C91A}">
      <dgm:prSet/>
      <dgm:spPr/>
      <dgm:t>
        <a:bodyPr/>
        <a:lstStyle/>
        <a:p>
          <a:endParaRPr lang="en-US"/>
        </a:p>
      </dgm:t>
    </dgm:pt>
    <dgm:pt modelId="{3473203D-C9E6-6D41-AD26-DC22294B23ED}" type="sibTrans" cxnId="{6ABEA992-8308-BC45-BA38-3345E356C91A}">
      <dgm:prSet/>
      <dgm:spPr/>
      <dgm:t>
        <a:bodyPr/>
        <a:lstStyle/>
        <a:p>
          <a:endParaRPr lang="en-US"/>
        </a:p>
      </dgm:t>
    </dgm:pt>
    <dgm:pt modelId="{01D97D79-500D-2A43-9314-9F364BFC222A}">
      <dgm:prSet phldrT="[Text]"/>
      <dgm:spPr/>
      <dgm:t>
        <a:bodyPr/>
        <a:lstStyle/>
        <a:p>
          <a:r>
            <a:rPr lang="en-US" dirty="0"/>
            <a:t>It is a celebration of the completion of the essay and a reflection on what the student has learned from the process. </a:t>
          </a:r>
        </a:p>
      </dgm:t>
    </dgm:pt>
    <dgm:pt modelId="{E3923D3C-344B-3F47-A5AA-0A07141BCB80}" type="parTrans" cxnId="{4652B509-B35B-CC42-A315-029B3A343426}">
      <dgm:prSet/>
      <dgm:spPr/>
      <dgm:t>
        <a:bodyPr/>
        <a:lstStyle/>
        <a:p>
          <a:endParaRPr lang="en-US"/>
        </a:p>
      </dgm:t>
    </dgm:pt>
    <dgm:pt modelId="{2F97498B-E678-EA44-8C9A-2D69A30FE9C0}" type="sibTrans" cxnId="{4652B509-B35B-CC42-A315-029B3A343426}">
      <dgm:prSet/>
      <dgm:spPr/>
      <dgm:t>
        <a:bodyPr/>
        <a:lstStyle/>
        <a:p>
          <a:endParaRPr lang="en-US"/>
        </a:p>
      </dgm:t>
    </dgm:pt>
    <dgm:pt modelId="{C7F73B10-1F1B-1247-9526-406E428B751F}" type="pres">
      <dgm:prSet presAssocID="{CB538673-5E20-3B4E-A649-CD92E55AE39E}" presName="linearFlow" presStyleCnt="0">
        <dgm:presLayoutVars>
          <dgm:dir/>
          <dgm:animLvl val="lvl"/>
          <dgm:resizeHandles val="exact"/>
        </dgm:presLayoutVars>
      </dgm:prSet>
      <dgm:spPr/>
    </dgm:pt>
    <dgm:pt modelId="{632463BA-B1AC-D640-BE5C-3016265FE444}" type="pres">
      <dgm:prSet presAssocID="{E3F2779D-2AB2-C647-A836-4FB2A3203C90}" presName="composite" presStyleCnt="0"/>
      <dgm:spPr/>
    </dgm:pt>
    <dgm:pt modelId="{690E23FE-208C-2541-8C77-5E928666ADE7}" type="pres">
      <dgm:prSet presAssocID="{E3F2779D-2AB2-C647-A836-4FB2A3203C9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840399C-34FF-6749-8866-1C49C20B0592}" type="pres">
      <dgm:prSet presAssocID="{E3F2779D-2AB2-C647-A836-4FB2A3203C90}" presName="descendantText" presStyleLbl="alignAcc1" presStyleIdx="0" presStyleCnt="3">
        <dgm:presLayoutVars>
          <dgm:bulletEnabled val="1"/>
        </dgm:presLayoutVars>
      </dgm:prSet>
      <dgm:spPr/>
    </dgm:pt>
    <dgm:pt modelId="{9F2007DD-BDBD-0244-84B8-421C86F530D7}" type="pres">
      <dgm:prSet presAssocID="{5410559D-DD37-294F-80B1-DA67F8C0C9FC}" presName="sp" presStyleCnt="0"/>
      <dgm:spPr/>
    </dgm:pt>
    <dgm:pt modelId="{D50D2B1C-F19D-784D-89FC-7287A096F111}" type="pres">
      <dgm:prSet presAssocID="{1295859B-9AD4-FF4C-85BF-D6DD0175270B}" presName="composite" presStyleCnt="0"/>
      <dgm:spPr/>
    </dgm:pt>
    <dgm:pt modelId="{5B78825F-C41E-5445-8841-28B030F4A651}" type="pres">
      <dgm:prSet presAssocID="{1295859B-9AD4-FF4C-85BF-D6DD0175270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737694-2141-DB4F-875D-67CE48FC92E8}" type="pres">
      <dgm:prSet presAssocID="{1295859B-9AD4-FF4C-85BF-D6DD0175270B}" presName="descendantText" presStyleLbl="alignAcc1" presStyleIdx="1" presStyleCnt="3">
        <dgm:presLayoutVars>
          <dgm:bulletEnabled val="1"/>
        </dgm:presLayoutVars>
      </dgm:prSet>
      <dgm:spPr/>
    </dgm:pt>
    <dgm:pt modelId="{7FEAA911-BF73-8940-A14D-2E95AFB6CC06}" type="pres">
      <dgm:prSet presAssocID="{6E050DDD-67E9-F04F-B207-60BF24212812}" presName="sp" presStyleCnt="0"/>
      <dgm:spPr/>
    </dgm:pt>
    <dgm:pt modelId="{CC6D5747-779C-3D45-B771-7A5ED3F9F90E}" type="pres">
      <dgm:prSet presAssocID="{3B3BBC4C-2AED-3444-A7DD-419486A69813}" presName="composite" presStyleCnt="0"/>
      <dgm:spPr/>
    </dgm:pt>
    <dgm:pt modelId="{4287532C-E635-924B-90FE-B51183C63596}" type="pres">
      <dgm:prSet presAssocID="{3B3BBC4C-2AED-3444-A7DD-419486A6981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02FF3CA-A591-7249-AD0F-351701402244}" type="pres">
      <dgm:prSet presAssocID="{3B3BBC4C-2AED-3444-A7DD-419486A6981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652B509-B35B-CC42-A315-029B3A343426}" srcId="{3B3BBC4C-2AED-3444-A7DD-419486A69813}" destId="{01D97D79-500D-2A43-9314-9F364BFC222A}" srcOrd="1" destOrd="0" parTransId="{E3923D3C-344B-3F47-A5AA-0A07141BCB80}" sibTransId="{2F97498B-E678-EA44-8C9A-2D69A30FE9C0}"/>
    <dgm:cxn modelId="{C962C916-8DCB-6745-9BC2-41662018B323}" srcId="{CB538673-5E20-3B4E-A649-CD92E55AE39E}" destId="{E3F2779D-2AB2-C647-A836-4FB2A3203C90}" srcOrd="0" destOrd="0" parTransId="{4F5937CE-49E1-BB46-8639-B8CC2B32820E}" sibTransId="{5410559D-DD37-294F-80B1-DA67F8C0C9FC}"/>
    <dgm:cxn modelId="{D81CF71B-2552-439C-8E69-B3B5BF58157B}" type="presOf" srcId="{CB538673-5E20-3B4E-A649-CD92E55AE39E}" destId="{C7F73B10-1F1B-1247-9526-406E428B751F}" srcOrd="0" destOrd="0" presId="urn:microsoft.com/office/officeart/2005/8/layout/chevron2"/>
    <dgm:cxn modelId="{AE830C22-0346-4578-A951-3166180957E3}" type="presOf" srcId="{E3F2779D-2AB2-C647-A836-4FB2A3203C90}" destId="{690E23FE-208C-2541-8C77-5E928666ADE7}" srcOrd="0" destOrd="0" presId="urn:microsoft.com/office/officeart/2005/8/layout/chevron2"/>
    <dgm:cxn modelId="{0A529925-A450-9345-B8D4-B3FF71F92B40}" srcId="{1295859B-9AD4-FF4C-85BF-D6DD0175270B}" destId="{7868AB01-800F-734F-B4CC-7E320123BFEB}" srcOrd="0" destOrd="0" parTransId="{EBE05CB3-356A-7D48-963F-FC204C4749E6}" sibTransId="{B09A9DE4-0A15-9142-AC7B-5387FFE85C31}"/>
    <dgm:cxn modelId="{5348F433-0EAC-4040-B1ED-B5CD81EB8FBA}" srcId="{E3F2779D-2AB2-C647-A836-4FB2A3203C90}" destId="{4C879AB4-82D9-4B4E-99B1-5C95088A1FE0}" srcOrd="1" destOrd="0" parTransId="{5AB335DA-F3C5-FE43-BE54-F80C5DE93C2F}" sibTransId="{9B8BEDD7-F5D0-824D-BDCE-7C225FDB887E}"/>
    <dgm:cxn modelId="{6015493A-011C-4018-B569-CD2F13C61ECB}" type="presOf" srcId="{1295859B-9AD4-FF4C-85BF-D6DD0175270B}" destId="{5B78825F-C41E-5445-8841-28B030F4A651}" srcOrd="0" destOrd="0" presId="urn:microsoft.com/office/officeart/2005/8/layout/chevron2"/>
    <dgm:cxn modelId="{9A04AC66-45AF-FC4B-A6F6-9FB7DF0BB45E}" srcId="{1295859B-9AD4-FF4C-85BF-D6DD0175270B}" destId="{867E9835-3E77-F747-8AA7-650CB723D254}" srcOrd="1" destOrd="0" parTransId="{652DDDF1-3C39-9D46-B261-D868A0E4BF23}" sibTransId="{A3E36015-4BDB-594E-9A95-D5CE918907D3}"/>
    <dgm:cxn modelId="{69A6524D-DECB-D145-87FF-E7B78DFDFE2E}" srcId="{E3F2779D-2AB2-C647-A836-4FB2A3203C90}" destId="{375B01B9-F1E4-384A-98ED-B5C68EFF7F27}" srcOrd="0" destOrd="0" parTransId="{B02BCFDC-FA02-8B48-8E52-F9C1D6D273CC}" sibTransId="{6AE91DA8-37D3-F84A-836D-960AD0839941}"/>
    <dgm:cxn modelId="{36E4FA76-BEF0-453D-BF4D-CF02F7F6C736}" type="presOf" srcId="{01D97D79-500D-2A43-9314-9F364BFC222A}" destId="{F02FF3CA-A591-7249-AD0F-351701402244}" srcOrd="0" destOrd="1" presId="urn:microsoft.com/office/officeart/2005/8/layout/chevron2"/>
    <dgm:cxn modelId="{F8BA1D7E-EFA4-1145-B82F-CC78F2026EAE}" srcId="{CB538673-5E20-3B4E-A649-CD92E55AE39E}" destId="{1295859B-9AD4-FF4C-85BF-D6DD0175270B}" srcOrd="1" destOrd="0" parTransId="{48B3C936-8781-A74B-AA25-9D989BC25E0A}" sibTransId="{6E050DDD-67E9-F04F-B207-60BF24212812}"/>
    <dgm:cxn modelId="{D0A04D8A-2458-4094-9553-7F3E695C809C}" type="presOf" srcId="{7868AB01-800F-734F-B4CC-7E320123BFEB}" destId="{56737694-2141-DB4F-875D-67CE48FC92E8}" srcOrd="0" destOrd="0" presId="urn:microsoft.com/office/officeart/2005/8/layout/chevron2"/>
    <dgm:cxn modelId="{6ABEA992-8308-BC45-BA38-3345E356C91A}" srcId="{3B3BBC4C-2AED-3444-A7DD-419486A69813}" destId="{FF11B050-2C24-4940-B413-C0E1F952A83A}" srcOrd="0" destOrd="0" parTransId="{F090DD3A-8A8A-194E-986B-395B74FF8D3A}" sibTransId="{3473203D-C9E6-6D41-AD26-DC22294B23ED}"/>
    <dgm:cxn modelId="{C7046899-DB9F-B445-A958-90D725E47212}" srcId="{CB538673-5E20-3B4E-A649-CD92E55AE39E}" destId="{3B3BBC4C-2AED-3444-A7DD-419486A69813}" srcOrd="2" destOrd="0" parTransId="{92E47F38-0AEF-4143-A59E-083B22F60E9E}" sibTransId="{505818E2-3C76-AE4B-9EDC-A60F05ADAA06}"/>
    <dgm:cxn modelId="{73C94F99-2BBA-4FFC-8F0E-13D7A80E269D}" type="presOf" srcId="{375B01B9-F1E4-384A-98ED-B5C68EFF7F27}" destId="{6840399C-34FF-6749-8866-1C49C20B0592}" srcOrd="0" destOrd="0" presId="urn:microsoft.com/office/officeart/2005/8/layout/chevron2"/>
    <dgm:cxn modelId="{512646CA-1E92-4F31-A1A4-698D2F808367}" type="presOf" srcId="{FF11B050-2C24-4940-B413-C0E1F952A83A}" destId="{F02FF3CA-A591-7249-AD0F-351701402244}" srcOrd="0" destOrd="0" presId="urn:microsoft.com/office/officeart/2005/8/layout/chevron2"/>
    <dgm:cxn modelId="{A954A7E2-A9AA-4A18-A739-D095C73F3D5E}" type="presOf" srcId="{4C879AB4-82D9-4B4E-99B1-5C95088A1FE0}" destId="{6840399C-34FF-6749-8866-1C49C20B0592}" srcOrd="0" destOrd="1" presId="urn:microsoft.com/office/officeart/2005/8/layout/chevron2"/>
    <dgm:cxn modelId="{618385E4-D260-430A-B4CE-81572EFD9C15}" type="presOf" srcId="{3B3BBC4C-2AED-3444-A7DD-419486A69813}" destId="{4287532C-E635-924B-90FE-B51183C63596}" srcOrd="0" destOrd="0" presId="urn:microsoft.com/office/officeart/2005/8/layout/chevron2"/>
    <dgm:cxn modelId="{32BC7FFD-025E-4331-9287-7E2F5A9CA7D9}" type="presOf" srcId="{867E9835-3E77-F747-8AA7-650CB723D254}" destId="{56737694-2141-DB4F-875D-67CE48FC92E8}" srcOrd="0" destOrd="1" presId="urn:microsoft.com/office/officeart/2005/8/layout/chevron2"/>
    <dgm:cxn modelId="{54C719F1-1D07-4FE5-A1D4-E907821EF6F5}" type="presParOf" srcId="{C7F73B10-1F1B-1247-9526-406E428B751F}" destId="{632463BA-B1AC-D640-BE5C-3016265FE444}" srcOrd="0" destOrd="0" presId="urn:microsoft.com/office/officeart/2005/8/layout/chevron2"/>
    <dgm:cxn modelId="{E04C32D4-DD14-4D5F-B5B3-69303DF3D207}" type="presParOf" srcId="{632463BA-B1AC-D640-BE5C-3016265FE444}" destId="{690E23FE-208C-2541-8C77-5E928666ADE7}" srcOrd="0" destOrd="0" presId="urn:microsoft.com/office/officeart/2005/8/layout/chevron2"/>
    <dgm:cxn modelId="{B6D61DD3-B04B-4300-B82B-09707076258C}" type="presParOf" srcId="{632463BA-B1AC-D640-BE5C-3016265FE444}" destId="{6840399C-34FF-6749-8866-1C49C20B0592}" srcOrd="1" destOrd="0" presId="urn:microsoft.com/office/officeart/2005/8/layout/chevron2"/>
    <dgm:cxn modelId="{B7977088-051B-4A1A-BB29-A157B2E57560}" type="presParOf" srcId="{C7F73B10-1F1B-1247-9526-406E428B751F}" destId="{9F2007DD-BDBD-0244-84B8-421C86F530D7}" srcOrd="1" destOrd="0" presId="urn:microsoft.com/office/officeart/2005/8/layout/chevron2"/>
    <dgm:cxn modelId="{DC3FAFE2-2425-485B-B8F7-3AC4F647A6A3}" type="presParOf" srcId="{C7F73B10-1F1B-1247-9526-406E428B751F}" destId="{D50D2B1C-F19D-784D-89FC-7287A096F111}" srcOrd="2" destOrd="0" presId="urn:microsoft.com/office/officeart/2005/8/layout/chevron2"/>
    <dgm:cxn modelId="{FFDBC414-4FB0-4EF5-A52C-9CB24EFBE817}" type="presParOf" srcId="{D50D2B1C-F19D-784D-89FC-7287A096F111}" destId="{5B78825F-C41E-5445-8841-28B030F4A651}" srcOrd="0" destOrd="0" presId="urn:microsoft.com/office/officeart/2005/8/layout/chevron2"/>
    <dgm:cxn modelId="{A29A86A5-94F3-4816-832B-BE52C7F3658A}" type="presParOf" srcId="{D50D2B1C-F19D-784D-89FC-7287A096F111}" destId="{56737694-2141-DB4F-875D-67CE48FC92E8}" srcOrd="1" destOrd="0" presId="urn:microsoft.com/office/officeart/2005/8/layout/chevron2"/>
    <dgm:cxn modelId="{3DC5AB1C-D1C2-4E0B-90BD-532D47338C4E}" type="presParOf" srcId="{C7F73B10-1F1B-1247-9526-406E428B751F}" destId="{7FEAA911-BF73-8940-A14D-2E95AFB6CC06}" srcOrd="3" destOrd="0" presId="urn:microsoft.com/office/officeart/2005/8/layout/chevron2"/>
    <dgm:cxn modelId="{5258F75C-7FD2-43D5-ACE4-97C18297297E}" type="presParOf" srcId="{C7F73B10-1F1B-1247-9526-406E428B751F}" destId="{CC6D5747-779C-3D45-B771-7A5ED3F9F90E}" srcOrd="4" destOrd="0" presId="urn:microsoft.com/office/officeart/2005/8/layout/chevron2"/>
    <dgm:cxn modelId="{9E4F7D8E-4E96-4077-B745-FC32F0C29115}" type="presParOf" srcId="{CC6D5747-779C-3D45-B771-7A5ED3F9F90E}" destId="{4287532C-E635-924B-90FE-B51183C63596}" srcOrd="0" destOrd="0" presId="urn:microsoft.com/office/officeart/2005/8/layout/chevron2"/>
    <dgm:cxn modelId="{22EE063A-9082-4484-A358-34B7DFFA3F62}" type="presParOf" srcId="{CC6D5747-779C-3D45-B771-7A5ED3F9F90E}" destId="{F02FF3CA-A591-7249-AD0F-3517014022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8F5E4-F579-4240-9914-03BF313D600F}">
      <dsp:nvSpPr>
        <dsp:cNvPr id="0" name=""/>
        <dsp:cNvSpPr/>
      </dsp:nvSpPr>
      <dsp:spPr>
        <a:xfrm>
          <a:off x="0" y="2066"/>
          <a:ext cx="4971603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58223-38AA-4731-8F0A-B83E57E97097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2F7EB-3E07-4894-BE3B-39FDB57E0AEA}">
      <dsp:nvSpPr>
        <dsp:cNvPr id="0" name=""/>
        <dsp:cNvSpPr/>
      </dsp:nvSpPr>
      <dsp:spPr>
        <a:xfrm>
          <a:off x="1209819" y="2066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Provides internal &amp; external due dates as the IBO strongly recommends</a:t>
          </a:r>
        </a:p>
      </dsp:txBody>
      <dsp:txXfrm>
        <a:off x="1209819" y="2066"/>
        <a:ext cx="3761783" cy="1047462"/>
      </dsp:txXfrm>
    </dsp:sp>
    <dsp:sp modelId="{76BAD289-C6DD-45CA-8604-A6C4A670B4B1}">
      <dsp:nvSpPr>
        <dsp:cNvPr id="0" name=""/>
        <dsp:cNvSpPr/>
      </dsp:nvSpPr>
      <dsp:spPr>
        <a:xfrm>
          <a:off x="0" y="1311395"/>
          <a:ext cx="4971603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33CFE-7A41-412B-98CC-205CC50F8DC2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9F36E-BE02-443A-A5AA-AEE763E0CA88}">
      <dsp:nvSpPr>
        <dsp:cNvPr id="0" name=""/>
        <dsp:cNvSpPr/>
      </dsp:nvSpPr>
      <dsp:spPr>
        <a:xfrm>
          <a:off x="1209819" y="1311395"/>
          <a:ext cx="2237221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Builds in five mandatory in-school meetings with supervisors</a:t>
          </a:r>
        </a:p>
      </dsp:txBody>
      <dsp:txXfrm>
        <a:off x="1209819" y="1311395"/>
        <a:ext cx="2237221" cy="1047462"/>
      </dsp:txXfrm>
    </dsp:sp>
    <dsp:sp modelId="{18C2FEDF-CA65-4335-A502-59E341FBFB81}">
      <dsp:nvSpPr>
        <dsp:cNvPr id="0" name=""/>
        <dsp:cNvSpPr/>
      </dsp:nvSpPr>
      <dsp:spPr>
        <a:xfrm>
          <a:off x="3447040" y="1311395"/>
          <a:ext cx="1524562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 include </a:t>
          </a:r>
          <a:r>
            <a:rPr lang="en-US" sz="1100" b="1" i="1" kern="1200"/>
            <a:t>formal Reflections </a:t>
          </a:r>
          <a:r>
            <a:rPr lang="en-US" sz="1100" kern="1200"/>
            <a:t>on planning and progress form time allotment</a:t>
          </a:r>
        </a:p>
      </dsp:txBody>
      <dsp:txXfrm>
        <a:off x="3447040" y="1311395"/>
        <a:ext cx="1524562" cy="1047462"/>
      </dsp:txXfrm>
    </dsp:sp>
    <dsp:sp modelId="{A731DC1A-58C4-461C-B13E-8E80B8A661FE}">
      <dsp:nvSpPr>
        <dsp:cNvPr id="0" name=""/>
        <dsp:cNvSpPr/>
      </dsp:nvSpPr>
      <dsp:spPr>
        <a:xfrm>
          <a:off x="0" y="2620723"/>
          <a:ext cx="4971603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89954-9337-4568-BF0A-44266DDA7155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EEF84-58BA-41B0-AA0B-4EDADD7F946D}">
      <dsp:nvSpPr>
        <dsp:cNvPr id="0" name=""/>
        <dsp:cNvSpPr/>
      </dsp:nvSpPr>
      <dsp:spPr>
        <a:xfrm>
          <a:off x="1209819" y="2620723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Assignments are given at </a:t>
          </a:r>
          <a:r>
            <a:rPr lang="en-US" sz="1500" b="1" kern="1200"/>
            <a:t>each</a:t>
          </a:r>
          <a:r>
            <a:rPr lang="en-US" sz="1500" kern="1200"/>
            <a:t> meeting and expected to be completed by the student before the next</a:t>
          </a:r>
        </a:p>
      </dsp:txBody>
      <dsp:txXfrm>
        <a:off x="1209819" y="2620723"/>
        <a:ext cx="3761783" cy="1047462"/>
      </dsp:txXfrm>
    </dsp:sp>
    <dsp:sp modelId="{ADDA55D2-1299-4B3F-BD97-8C3D63509097}">
      <dsp:nvSpPr>
        <dsp:cNvPr id="0" name=""/>
        <dsp:cNvSpPr/>
      </dsp:nvSpPr>
      <dsp:spPr>
        <a:xfrm>
          <a:off x="0" y="3930051"/>
          <a:ext cx="4971603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BACDF-97EA-4578-95EB-09165EC10FB9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714ED-3D08-4A32-8D85-3BAC306E70A1}">
      <dsp:nvSpPr>
        <dsp:cNvPr id="0" name=""/>
        <dsp:cNvSpPr/>
      </dsp:nvSpPr>
      <dsp:spPr>
        <a:xfrm>
          <a:off x="1209819" y="3930051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Vast majority of work completed before senior year</a:t>
          </a:r>
        </a:p>
      </dsp:txBody>
      <dsp:txXfrm>
        <a:off x="1209819" y="3930051"/>
        <a:ext cx="3761783" cy="1047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1588B-B7FD-4948-8E3C-1F9EBBB9DD83}">
      <dsp:nvSpPr>
        <dsp:cNvPr id="0" name=""/>
        <dsp:cNvSpPr/>
      </dsp:nvSpPr>
      <dsp:spPr>
        <a:xfrm rot="5400000">
          <a:off x="-394622" y="395104"/>
          <a:ext cx="2630813" cy="184156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Managebac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" y="921267"/>
        <a:ext cx="1841569" cy="789244"/>
      </dsp:txXfrm>
    </dsp:sp>
    <dsp:sp modelId="{31C8A62E-C172-44D9-BB16-7988FE53FE54}">
      <dsp:nvSpPr>
        <dsp:cNvPr id="0" name=""/>
        <dsp:cNvSpPr/>
      </dsp:nvSpPr>
      <dsp:spPr>
        <a:xfrm rot="5400000">
          <a:off x="2551571" y="-709520"/>
          <a:ext cx="1710028" cy="3130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EE tab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Overall communication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Supervisor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RRS v RPPF purposes</a:t>
          </a:r>
        </a:p>
      </dsp:txBody>
      <dsp:txXfrm rot="-5400000">
        <a:off x="1841569" y="83959"/>
        <a:ext cx="3046556" cy="1543074"/>
      </dsp:txXfrm>
    </dsp:sp>
    <dsp:sp modelId="{B6259676-BF59-4A6B-90DF-6F6E84F167CB}">
      <dsp:nvSpPr>
        <dsp:cNvPr id="0" name=""/>
        <dsp:cNvSpPr/>
      </dsp:nvSpPr>
      <dsp:spPr>
        <a:xfrm rot="5400000">
          <a:off x="-394622" y="2742907"/>
          <a:ext cx="2630813" cy="1841569"/>
        </a:xfrm>
        <a:prstGeom prst="chevron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UAIS Research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" y="3269070"/>
        <a:ext cx="1841569" cy="789244"/>
      </dsp:txXfrm>
    </dsp:sp>
    <dsp:sp modelId="{F08B62A5-7998-4723-9067-830EE1BFB8DD}">
      <dsp:nvSpPr>
        <dsp:cNvPr id="0" name=""/>
        <dsp:cNvSpPr/>
      </dsp:nvSpPr>
      <dsp:spPr>
        <a:xfrm rot="5400000">
          <a:off x="2551571" y="1638282"/>
          <a:ext cx="1710028" cy="3130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Resources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Handouts</a:t>
          </a:r>
        </a:p>
      </dsp:txBody>
      <dsp:txXfrm rot="-5400000">
        <a:off x="1841569" y="2431762"/>
        <a:ext cx="3046556" cy="1543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447BC-DE79-421B-8D93-10BCA703C1FF}">
      <dsp:nvSpPr>
        <dsp:cNvPr id="0" name=""/>
        <dsp:cNvSpPr/>
      </dsp:nvSpPr>
      <dsp:spPr>
        <a:xfrm>
          <a:off x="332501" y="304"/>
          <a:ext cx="2046436" cy="12278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T4</a:t>
          </a:r>
        </a:p>
      </dsp:txBody>
      <dsp:txXfrm>
        <a:off x="332501" y="304"/>
        <a:ext cx="2046436" cy="1227861"/>
      </dsp:txXfrm>
    </dsp:sp>
    <dsp:sp modelId="{48ECEF95-08CD-4800-B385-B355D9858A77}">
      <dsp:nvSpPr>
        <dsp:cNvPr id="0" name=""/>
        <dsp:cNvSpPr/>
      </dsp:nvSpPr>
      <dsp:spPr>
        <a:xfrm>
          <a:off x="2583581" y="304"/>
          <a:ext cx="2046436" cy="1227861"/>
        </a:xfrm>
        <a:prstGeom prst="rect">
          <a:avLst/>
        </a:prstGeom>
        <a:gradFill rotWithShape="0">
          <a:gsLst>
            <a:gs pos="0">
              <a:schemeClr val="accent2">
                <a:hueOff val="-423469"/>
                <a:satOff val="2029"/>
                <a:lumOff val="1877"/>
                <a:alphaOff val="0"/>
                <a:tint val="65000"/>
                <a:lumMod val="110000"/>
              </a:schemeClr>
            </a:gs>
            <a:gs pos="88000">
              <a:schemeClr val="accent2">
                <a:hueOff val="-423469"/>
                <a:satOff val="2029"/>
                <a:lumOff val="187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Sketching</a:t>
          </a:r>
        </a:p>
      </dsp:txBody>
      <dsp:txXfrm>
        <a:off x="2583581" y="304"/>
        <a:ext cx="2046436" cy="1227861"/>
      </dsp:txXfrm>
    </dsp:sp>
    <dsp:sp modelId="{C1FDFD7C-93D2-47B2-91BB-DE9C0354D4C1}">
      <dsp:nvSpPr>
        <dsp:cNvPr id="0" name=""/>
        <dsp:cNvSpPr/>
      </dsp:nvSpPr>
      <dsp:spPr>
        <a:xfrm>
          <a:off x="4834661" y="304"/>
          <a:ext cx="2046436" cy="1227861"/>
        </a:xfrm>
        <a:prstGeom prst="rect">
          <a:avLst/>
        </a:prstGeom>
        <a:gradFill rotWithShape="0">
          <a:gsLst>
            <a:gs pos="0">
              <a:schemeClr val="accent2">
                <a:hueOff val="-846939"/>
                <a:satOff val="4057"/>
                <a:lumOff val="3753"/>
                <a:alphaOff val="0"/>
                <a:tint val="65000"/>
                <a:lumMod val="110000"/>
              </a:schemeClr>
            </a:gs>
            <a:gs pos="88000">
              <a:schemeClr val="accent2">
                <a:hueOff val="-846939"/>
                <a:satOff val="4057"/>
                <a:lumOff val="375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Photographs</a:t>
          </a:r>
        </a:p>
      </dsp:txBody>
      <dsp:txXfrm>
        <a:off x="4834661" y="304"/>
        <a:ext cx="2046436" cy="1227861"/>
      </dsp:txXfrm>
    </dsp:sp>
    <dsp:sp modelId="{E7A34ABC-5D1B-4C0E-9FB5-79DA7115AA10}">
      <dsp:nvSpPr>
        <dsp:cNvPr id="0" name=""/>
        <dsp:cNvSpPr/>
      </dsp:nvSpPr>
      <dsp:spPr>
        <a:xfrm>
          <a:off x="332501" y="1432810"/>
          <a:ext cx="2046436" cy="1227861"/>
        </a:xfrm>
        <a:prstGeom prst="rect">
          <a:avLst/>
        </a:prstGeom>
        <a:gradFill rotWithShape="0">
          <a:gsLst>
            <a:gs pos="0">
              <a:schemeClr val="accent2">
                <a:hueOff val="-1270408"/>
                <a:satOff val="6086"/>
                <a:lumOff val="5630"/>
                <a:alphaOff val="0"/>
                <a:tint val="65000"/>
                <a:lumMod val="110000"/>
              </a:schemeClr>
            </a:gs>
            <a:gs pos="88000">
              <a:schemeClr val="accent2">
                <a:hueOff val="-1270408"/>
                <a:satOff val="6086"/>
                <a:lumOff val="563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Post-it notes</a:t>
          </a:r>
        </a:p>
      </dsp:txBody>
      <dsp:txXfrm>
        <a:off x="332501" y="1432810"/>
        <a:ext cx="2046436" cy="1227861"/>
      </dsp:txXfrm>
    </dsp:sp>
    <dsp:sp modelId="{BEA3D569-7BC4-41F7-AF6D-186BB5CE61DC}">
      <dsp:nvSpPr>
        <dsp:cNvPr id="0" name=""/>
        <dsp:cNvSpPr/>
      </dsp:nvSpPr>
      <dsp:spPr>
        <a:xfrm>
          <a:off x="2583581" y="1432810"/>
          <a:ext cx="2046436" cy="1227861"/>
        </a:xfrm>
        <a:prstGeom prst="rect">
          <a:avLst/>
        </a:prstGeom>
        <a:gradFill rotWithShape="0">
          <a:gsLst>
            <a:gs pos="0">
              <a:schemeClr val="accent2">
                <a:hueOff val="-1693878"/>
                <a:satOff val="8114"/>
                <a:lumOff val="7507"/>
                <a:alphaOff val="0"/>
                <a:tint val="65000"/>
                <a:lumMod val="110000"/>
              </a:schemeClr>
            </a:gs>
            <a:gs pos="88000">
              <a:schemeClr val="accent2">
                <a:hueOff val="-1693878"/>
                <a:satOff val="8114"/>
                <a:lumOff val="750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Recordings </a:t>
          </a:r>
        </a:p>
      </dsp:txBody>
      <dsp:txXfrm>
        <a:off x="2583581" y="1432810"/>
        <a:ext cx="2046436" cy="1227861"/>
      </dsp:txXfrm>
    </dsp:sp>
    <dsp:sp modelId="{FF8FA5E9-53BC-4432-921D-A9504AE7A9F5}">
      <dsp:nvSpPr>
        <dsp:cNvPr id="0" name=""/>
        <dsp:cNvSpPr/>
      </dsp:nvSpPr>
      <dsp:spPr>
        <a:xfrm>
          <a:off x="4834661" y="1432810"/>
          <a:ext cx="2046436" cy="1227861"/>
        </a:xfrm>
        <a:prstGeom prst="rect">
          <a:avLst/>
        </a:prstGeom>
        <a:gradFill rotWithShape="0">
          <a:gsLst>
            <a:gs pos="0">
              <a:schemeClr val="accent2">
                <a:hueOff val="-2117347"/>
                <a:satOff val="10143"/>
                <a:lumOff val="9384"/>
                <a:alphaOff val="0"/>
                <a:tint val="65000"/>
                <a:lumMod val="110000"/>
              </a:schemeClr>
            </a:gs>
            <a:gs pos="88000">
              <a:schemeClr val="accent2">
                <a:hueOff val="-2117347"/>
                <a:satOff val="10143"/>
                <a:lumOff val="938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Charts</a:t>
          </a:r>
        </a:p>
      </dsp:txBody>
      <dsp:txXfrm>
        <a:off x="4834661" y="1432810"/>
        <a:ext cx="2046436" cy="1227861"/>
      </dsp:txXfrm>
    </dsp:sp>
    <dsp:sp modelId="{F9FE004B-5DD7-411E-918A-E0E5D8596731}">
      <dsp:nvSpPr>
        <dsp:cNvPr id="0" name=""/>
        <dsp:cNvSpPr/>
      </dsp:nvSpPr>
      <dsp:spPr>
        <a:xfrm>
          <a:off x="1458041" y="2865315"/>
          <a:ext cx="2046436" cy="1227861"/>
        </a:xfrm>
        <a:prstGeom prst="rect">
          <a:avLst/>
        </a:prstGeom>
        <a:gradFill rotWithShape="0">
          <a:gsLst>
            <a:gs pos="0">
              <a:schemeClr val="accent2">
                <a:hueOff val="-2540817"/>
                <a:satOff val="12171"/>
                <a:lumOff val="11260"/>
                <a:alphaOff val="0"/>
                <a:tint val="65000"/>
                <a:lumMod val="110000"/>
              </a:schemeClr>
            </a:gs>
            <a:gs pos="88000">
              <a:schemeClr val="accent2">
                <a:hueOff val="-2540817"/>
                <a:satOff val="12171"/>
                <a:lumOff val="1126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Graphs </a:t>
          </a:r>
        </a:p>
      </dsp:txBody>
      <dsp:txXfrm>
        <a:off x="1458041" y="2865315"/>
        <a:ext cx="2046436" cy="1227861"/>
      </dsp:txXfrm>
    </dsp:sp>
    <dsp:sp modelId="{DF6368B0-52FF-49C2-A662-230CC6DA6575}">
      <dsp:nvSpPr>
        <dsp:cNvPr id="0" name=""/>
        <dsp:cNvSpPr/>
      </dsp:nvSpPr>
      <dsp:spPr>
        <a:xfrm>
          <a:off x="3709121" y="2865315"/>
          <a:ext cx="2046436" cy="1227861"/>
        </a:xfrm>
        <a:prstGeom prst="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65000"/>
                <a:lumMod val="110000"/>
              </a:schemeClr>
            </a:gs>
            <a:gs pos="88000">
              <a:schemeClr val="accent2">
                <a:hueOff val="-2964286"/>
                <a:satOff val="14200"/>
                <a:lumOff val="131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Other??</a:t>
          </a:r>
        </a:p>
      </dsp:txBody>
      <dsp:txXfrm>
        <a:off x="3709121" y="2865315"/>
        <a:ext cx="2046436" cy="12278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36958-C565-40D9-86D3-4B1CF9AF78C2}">
      <dsp:nvSpPr>
        <dsp:cNvPr id="0" name=""/>
        <dsp:cNvSpPr/>
      </dsp:nvSpPr>
      <dsp:spPr>
        <a:xfrm>
          <a:off x="0" y="354630"/>
          <a:ext cx="49716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F7FB1-AB6F-42BC-8778-9AFBC1F6FF1F}">
      <dsp:nvSpPr>
        <dsp:cNvPr id="0" name=""/>
        <dsp:cNvSpPr/>
      </dsp:nvSpPr>
      <dsp:spPr>
        <a:xfrm>
          <a:off x="248580" y="88950"/>
          <a:ext cx="3480122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One Note, Google Drive, etc.</a:t>
          </a:r>
        </a:p>
      </dsp:txBody>
      <dsp:txXfrm>
        <a:off x="274519" y="114889"/>
        <a:ext cx="3428244" cy="479482"/>
      </dsp:txXfrm>
    </dsp:sp>
    <dsp:sp modelId="{637B44EE-DB03-485E-962F-0D92356EF9C5}">
      <dsp:nvSpPr>
        <dsp:cNvPr id="0" name=""/>
        <dsp:cNvSpPr/>
      </dsp:nvSpPr>
      <dsp:spPr>
        <a:xfrm>
          <a:off x="0" y="1171110"/>
          <a:ext cx="49716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44CC1-2CEE-4C24-8875-D136990C3265}">
      <dsp:nvSpPr>
        <dsp:cNvPr id="0" name=""/>
        <dsp:cNvSpPr/>
      </dsp:nvSpPr>
      <dsp:spPr>
        <a:xfrm>
          <a:off x="248580" y="905430"/>
          <a:ext cx="3480122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Uploading to </a:t>
          </a:r>
          <a:r>
            <a:rPr lang="en-US" sz="1800" kern="1200">
              <a:hlinkClick xmlns:r="http://schemas.openxmlformats.org/officeDocument/2006/relationships" r:id="rId1"/>
            </a:rPr>
            <a:t>MB </a:t>
          </a:r>
          <a:r>
            <a:rPr lang="en-US" sz="1800" kern="1200"/>
            <a:t>similar to CAS</a:t>
          </a:r>
        </a:p>
      </dsp:txBody>
      <dsp:txXfrm>
        <a:off x="274519" y="931369"/>
        <a:ext cx="3428244" cy="479482"/>
      </dsp:txXfrm>
    </dsp:sp>
    <dsp:sp modelId="{32733E52-B3DD-4484-942B-AAB929910D94}">
      <dsp:nvSpPr>
        <dsp:cNvPr id="0" name=""/>
        <dsp:cNvSpPr/>
      </dsp:nvSpPr>
      <dsp:spPr>
        <a:xfrm>
          <a:off x="0" y="1987590"/>
          <a:ext cx="49716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35CB5-B640-4BB2-93E4-3C9BE39FEBDB}">
      <dsp:nvSpPr>
        <dsp:cNvPr id="0" name=""/>
        <dsp:cNvSpPr/>
      </dsp:nvSpPr>
      <dsp:spPr>
        <a:xfrm>
          <a:off x="248580" y="1721910"/>
          <a:ext cx="3480122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Notebooks</a:t>
          </a:r>
        </a:p>
      </dsp:txBody>
      <dsp:txXfrm>
        <a:off x="274519" y="1747849"/>
        <a:ext cx="3428244" cy="479482"/>
      </dsp:txXfrm>
    </dsp:sp>
    <dsp:sp modelId="{0CAE4984-F79B-4CB4-BBC0-4F3BEB46B127}">
      <dsp:nvSpPr>
        <dsp:cNvPr id="0" name=""/>
        <dsp:cNvSpPr/>
      </dsp:nvSpPr>
      <dsp:spPr>
        <a:xfrm>
          <a:off x="0" y="2804070"/>
          <a:ext cx="49716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69C0B-F65A-4EA6-9A6F-46660FF387D3}">
      <dsp:nvSpPr>
        <dsp:cNvPr id="0" name=""/>
        <dsp:cNvSpPr/>
      </dsp:nvSpPr>
      <dsp:spPr>
        <a:xfrm>
          <a:off x="248580" y="2538390"/>
          <a:ext cx="3480122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Sketchbook</a:t>
          </a:r>
        </a:p>
      </dsp:txBody>
      <dsp:txXfrm>
        <a:off x="274519" y="2564329"/>
        <a:ext cx="3428244" cy="479482"/>
      </dsp:txXfrm>
    </dsp:sp>
    <dsp:sp modelId="{837404DB-DEB0-4E80-A056-BC3B98BAB76E}">
      <dsp:nvSpPr>
        <dsp:cNvPr id="0" name=""/>
        <dsp:cNvSpPr/>
      </dsp:nvSpPr>
      <dsp:spPr>
        <a:xfrm>
          <a:off x="0" y="3620550"/>
          <a:ext cx="49716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7FBE0-EED3-4131-891B-90E4C082FBF4}">
      <dsp:nvSpPr>
        <dsp:cNvPr id="0" name=""/>
        <dsp:cNvSpPr/>
      </dsp:nvSpPr>
      <dsp:spPr>
        <a:xfrm>
          <a:off x="248580" y="3354870"/>
          <a:ext cx="3480122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Folder</a:t>
          </a:r>
        </a:p>
      </dsp:txBody>
      <dsp:txXfrm>
        <a:off x="274519" y="3380809"/>
        <a:ext cx="3428244" cy="479482"/>
      </dsp:txXfrm>
    </dsp:sp>
    <dsp:sp modelId="{A802FFDF-45EE-4C18-AD7B-15019315E437}">
      <dsp:nvSpPr>
        <dsp:cNvPr id="0" name=""/>
        <dsp:cNvSpPr/>
      </dsp:nvSpPr>
      <dsp:spPr>
        <a:xfrm>
          <a:off x="0" y="4437030"/>
          <a:ext cx="49716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B21F2-CFF6-4B2A-BAA4-06C6A31F6D69}">
      <dsp:nvSpPr>
        <dsp:cNvPr id="0" name=""/>
        <dsp:cNvSpPr/>
      </dsp:nvSpPr>
      <dsp:spPr>
        <a:xfrm>
          <a:off x="248580" y="4171350"/>
          <a:ext cx="3480122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Combination of above</a:t>
          </a:r>
        </a:p>
      </dsp:txBody>
      <dsp:txXfrm>
        <a:off x="274519" y="4197289"/>
        <a:ext cx="3428244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FF118-4D0A-475A-8D25-53F1D91F2B74}">
      <dsp:nvSpPr>
        <dsp:cNvPr id="0" name=""/>
        <dsp:cNvSpPr/>
      </dsp:nvSpPr>
      <dsp:spPr>
        <a:xfrm>
          <a:off x="879301" y="82290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9F9C3-3F34-4F26-B69A-04054C4B5C7C}">
      <dsp:nvSpPr>
        <dsp:cNvPr id="0" name=""/>
        <dsp:cNvSpPr/>
      </dsp:nvSpPr>
      <dsp:spPr>
        <a:xfrm>
          <a:off x="1113301" y="31629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D16E82-824E-49E7-BF9D-574E7B3FB8C6}">
      <dsp:nvSpPr>
        <dsp:cNvPr id="0" name=""/>
        <dsp:cNvSpPr/>
      </dsp:nvSpPr>
      <dsp:spPr>
        <a:xfrm>
          <a:off x="528301" y="1522290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1"/>
              </a:solidFill>
            </a:rPr>
            <a:t>go prepared with issues to discuss – share excerpts from Researcher’s Reflection Space </a:t>
          </a:r>
        </a:p>
      </dsp:txBody>
      <dsp:txXfrm>
        <a:off x="528301" y="1522290"/>
        <a:ext cx="1800000" cy="742500"/>
      </dsp:txXfrm>
    </dsp:sp>
    <dsp:sp modelId="{954D43DA-CCB8-45A2-9780-7402034D3D49}">
      <dsp:nvSpPr>
        <dsp:cNvPr id="0" name=""/>
        <dsp:cNvSpPr/>
      </dsp:nvSpPr>
      <dsp:spPr>
        <a:xfrm>
          <a:off x="2994301" y="82290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13136B-9F16-46C9-B3F6-E0DA1F7E1802}">
      <dsp:nvSpPr>
        <dsp:cNvPr id="0" name=""/>
        <dsp:cNvSpPr/>
      </dsp:nvSpPr>
      <dsp:spPr>
        <a:xfrm>
          <a:off x="3228301" y="31629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FB2BC-BFA7-4255-A451-5D43054936B3}">
      <dsp:nvSpPr>
        <dsp:cNvPr id="0" name=""/>
        <dsp:cNvSpPr/>
      </dsp:nvSpPr>
      <dsp:spPr>
        <a:xfrm>
          <a:off x="2643301" y="1522290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1"/>
              </a:solidFill>
            </a:rPr>
            <a:t>reflect on previous discussions and be prepared to show how you have progressed </a:t>
          </a:r>
        </a:p>
      </dsp:txBody>
      <dsp:txXfrm>
        <a:off x="2643301" y="1522290"/>
        <a:ext cx="1800000" cy="742500"/>
      </dsp:txXfrm>
    </dsp:sp>
    <dsp:sp modelId="{C55C091E-6891-4BC4-9FC2-CCC441FCCF20}">
      <dsp:nvSpPr>
        <dsp:cNvPr id="0" name=""/>
        <dsp:cNvSpPr/>
      </dsp:nvSpPr>
      <dsp:spPr>
        <a:xfrm>
          <a:off x="879301" y="2714790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4FA865-5DD7-4065-ABF4-921D74A72546}">
      <dsp:nvSpPr>
        <dsp:cNvPr id="0" name=""/>
        <dsp:cNvSpPr/>
      </dsp:nvSpPr>
      <dsp:spPr>
        <a:xfrm>
          <a:off x="1113301" y="294879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2C853E-A5B6-438F-9AC2-CCC514367F03}">
      <dsp:nvSpPr>
        <dsp:cNvPr id="0" name=""/>
        <dsp:cNvSpPr/>
      </dsp:nvSpPr>
      <dsp:spPr>
        <a:xfrm>
          <a:off x="528301" y="4154790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1"/>
              </a:solidFill>
            </a:rPr>
            <a:t>not expect the supervisor to do student’s thinking for the student</a:t>
          </a:r>
        </a:p>
      </dsp:txBody>
      <dsp:txXfrm>
        <a:off x="528301" y="4154790"/>
        <a:ext cx="1800000" cy="742500"/>
      </dsp:txXfrm>
    </dsp:sp>
    <dsp:sp modelId="{6FA620D4-91E2-46A0-8846-66F92E1B1E40}">
      <dsp:nvSpPr>
        <dsp:cNvPr id="0" name=""/>
        <dsp:cNvSpPr/>
      </dsp:nvSpPr>
      <dsp:spPr>
        <a:xfrm>
          <a:off x="2994301" y="2714790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C1C09C-18F7-49B1-A3F1-283CBCC9A75A}">
      <dsp:nvSpPr>
        <dsp:cNvPr id="0" name=""/>
        <dsp:cNvSpPr/>
      </dsp:nvSpPr>
      <dsp:spPr>
        <a:xfrm>
          <a:off x="3228301" y="294879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4014A-D36D-4E31-997E-A3AF18B245E7}">
      <dsp:nvSpPr>
        <dsp:cNvPr id="0" name=""/>
        <dsp:cNvSpPr/>
      </dsp:nvSpPr>
      <dsp:spPr>
        <a:xfrm>
          <a:off x="2643301" y="4154790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chemeClr val="tx1"/>
              </a:solidFill>
            </a:rPr>
            <a:t>use the supervisor as a sounding board for ideas and arguments </a:t>
          </a:r>
        </a:p>
      </dsp:txBody>
      <dsp:txXfrm>
        <a:off x="2643301" y="4154790"/>
        <a:ext cx="1800000" cy="742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E23FE-208C-2541-8C77-5E928666ADE7}">
      <dsp:nvSpPr>
        <dsp:cNvPr id="0" name=""/>
        <dsp:cNvSpPr/>
      </dsp:nvSpPr>
      <dsp:spPr>
        <a:xfrm rot="5400000">
          <a:off x="-195323" y="195360"/>
          <a:ext cx="1302159" cy="9115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First reflection session </a:t>
          </a:r>
        </a:p>
      </dsp:txBody>
      <dsp:txXfrm rot="-5400000">
        <a:off x="2" y="455792"/>
        <a:ext cx="911511" cy="390648"/>
      </dsp:txXfrm>
    </dsp:sp>
    <dsp:sp modelId="{6840399C-34FF-6749-8866-1C49C20B0592}">
      <dsp:nvSpPr>
        <dsp:cNvPr id="0" name=""/>
        <dsp:cNvSpPr/>
      </dsp:nvSpPr>
      <dsp:spPr>
        <a:xfrm rot="5400000">
          <a:off x="3421212" y="-2509664"/>
          <a:ext cx="846403" cy="5865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This session should take place once the student has undertaken some preliminary research.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By the end of this session students should begin to formulate a working research question. </a:t>
          </a:r>
        </a:p>
      </dsp:txBody>
      <dsp:txXfrm rot="-5400000">
        <a:off x="911511" y="41355"/>
        <a:ext cx="5824487" cy="763767"/>
      </dsp:txXfrm>
    </dsp:sp>
    <dsp:sp modelId="{5B78825F-C41E-5445-8841-28B030F4A651}">
      <dsp:nvSpPr>
        <dsp:cNvPr id="0" name=""/>
        <dsp:cNvSpPr/>
      </dsp:nvSpPr>
      <dsp:spPr>
        <a:xfrm rot="5400000">
          <a:off x="-195323" y="1298732"/>
          <a:ext cx="1302159" cy="9115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Interim reflection session </a:t>
          </a:r>
        </a:p>
      </dsp:txBody>
      <dsp:txXfrm rot="-5400000">
        <a:off x="2" y="1559164"/>
        <a:ext cx="911511" cy="390648"/>
      </dsp:txXfrm>
    </dsp:sp>
    <dsp:sp modelId="{56737694-2141-DB4F-875D-67CE48FC92E8}">
      <dsp:nvSpPr>
        <dsp:cNvPr id="0" name=""/>
        <dsp:cNvSpPr/>
      </dsp:nvSpPr>
      <dsp:spPr>
        <a:xfrm rot="5400000">
          <a:off x="3421212" y="-1406292"/>
          <a:ext cx="846403" cy="5865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This session should take place once the student has undertaken a significant amount of their research and have begun to formulate an argument in response to their research question.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By the end of this session both the student and supervisor should feel confident that there is a clear and refined RQ; a viable argument; sufficient sources; and a clear understanding of the writing process. </a:t>
          </a:r>
        </a:p>
      </dsp:txBody>
      <dsp:txXfrm rot="-5400000">
        <a:off x="911511" y="1144727"/>
        <a:ext cx="5824487" cy="763767"/>
      </dsp:txXfrm>
    </dsp:sp>
    <dsp:sp modelId="{4287532C-E635-924B-90FE-B51183C63596}">
      <dsp:nvSpPr>
        <dsp:cNvPr id="0" name=""/>
        <dsp:cNvSpPr/>
      </dsp:nvSpPr>
      <dsp:spPr>
        <a:xfrm rot="5400000">
          <a:off x="-195323" y="2402104"/>
          <a:ext cx="1302159" cy="9115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Final reflection session (Viva Voce) </a:t>
          </a:r>
        </a:p>
      </dsp:txBody>
      <dsp:txXfrm rot="-5400000">
        <a:off x="2" y="2662536"/>
        <a:ext cx="911511" cy="390648"/>
      </dsp:txXfrm>
    </dsp:sp>
    <dsp:sp modelId="{F02FF3CA-A591-7249-AD0F-351701402244}">
      <dsp:nvSpPr>
        <dsp:cNvPr id="0" name=""/>
        <dsp:cNvSpPr/>
      </dsp:nvSpPr>
      <dsp:spPr>
        <a:xfrm rot="5400000">
          <a:off x="3421212" y="-302920"/>
          <a:ext cx="846403" cy="5865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This session should take place once the final version of the EE has been submitted.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It is a celebration of the completion of the essay and a reflection on what the student has learned from the process. </a:t>
          </a:r>
        </a:p>
      </dsp:txBody>
      <dsp:txXfrm rot="-5400000">
        <a:off x="911511" y="2248099"/>
        <a:ext cx="5824487" cy="763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2042"/>
          </a:xfrm>
          <a:prstGeom prst="rect">
            <a:avLst/>
          </a:prstGeom>
        </p:spPr>
        <p:txBody>
          <a:bodyPr vert="horz" lIns="92536" tIns="46268" rIns="92536" bIns="462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2042"/>
          </a:xfrm>
          <a:prstGeom prst="rect">
            <a:avLst/>
          </a:prstGeom>
        </p:spPr>
        <p:txBody>
          <a:bodyPr vert="horz" lIns="92536" tIns="46268" rIns="92536" bIns="46268" rtlCol="0"/>
          <a:lstStyle>
            <a:lvl1pPr algn="r">
              <a:defRPr sz="1200"/>
            </a:lvl1pPr>
          </a:lstStyle>
          <a:p>
            <a:fld id="{6CA8BA1B-421E-4C28-91F5-DA67FEA54A03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7193"/>
            <a:ext cx="3013763" cy="462042"/>
          </a:xfrm>
          <a:prstGeom prst="rect">
            <a:avLst/>
          </a:prstGeom>
        </p:spPr>
        <p:txBody>
          <a:bodyPr vert="horz" lIns="92536" tIns="46268" rIns="92536" bIns="462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777193"/>
            <a:ext cx="3013763" cy="462042"/>
          </a:xfrm>
          <a:prstGeom prst="rect">
            <a:avLst/>
          </a:prstGeom>
        </p:spPr>
        <p:txBody>
          <a:bodyPr vert="horz" lIns="92536" tIns="46268" rIns="92536" bIns="46268" rtlCol="0" anchor="b"/>
          <a:lstStyle>
            <a:lvl1pPr algn="r">
              <a:defRPr sz="1200"/>
            </a:lvl1pPr>
          </a:lstStyle>
          <a:p>
            <a:fld id="{D987346E-ECD0-4E34-B078-78D201A9C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01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2042"/>
          </a:xfrm>
          <a:prstGeom prst="rect">
            <a:avLst/>
          </a:prstGeom>
        </p:spPr>
        <p:txBody>
          <a:bodyPr vert="horz" lIns="92536" tIns="46268" rIns="92536" bIns="462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2042"/>
          </a:xfrm>
          <a:prstGeom prst="rect">
            <a:avLst/>
          </a:prstGeom>
        </p:spPr>
        <p:txBody>
          <a:bodyPr vert="horz" lIns="92536" tIns="46268" rIns="92536" bIns="46268" rtlCol="0"/>
          <a:lstStyle>
            <a:lvl1pPr algn="r">
              <a:defRPr sz="1200"/>
            </a:lvl1pPr>
          </a:lstStyle>
          <a:p>
            <a:fld id="{672AB37D-BFAE-4C38-A4AD-553E72B61C7D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6" tIns="46268" rIns="92536" bIns="462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</p:spPr>
        <p:txBody>
          <a:bodyPr vert="horz" lIns="92536" tIns="46268" rIns="92536" bIns="462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7193"/>
            <a:ext cx="3013763" cy="462042"/>
          </a:xfrm>
          <a:prstGeom prst="rect">
            <a:avLst/>
          </a:prstGeom>
        </p:spPr>
        <p:txBody>
          <a:bodyPr vert="horz" lIns="92536" tIns="46268" rIns="92536" bIns="462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777193"/>
            <a:ext cx="3013763" cy="462042"/>
          </a:xfrm>
          <a:prstGeom prst="rect">
            <a:avLst/>
          </a:prstGeom>
        </p:spPr>
        <p:txBody>
          <a:bodyPr vert="horz" lIns="92536" tIns="46268" rIns="92536" bIns="46268" rtlCol="0" anchor="b"/>
          <a:lstStyle>
            <a:lvl1pPr algn="r">
              <a:defRPr sz="1200"/>
            </a:lvl1pPr>
          </a:lstStyle>
          <a:p>
            <a:fld id="{8612E52A-4A64-4D1C-B57E-01BD251D7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fit in the program; indicate page 31 learner</a:t>
            </a:r>
            <a:r>
              <a:rPr lang="en-US" baseline="0" dirty="0"/>
              <a:t> profile-principled, open-minded; reflective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2E52A-4A64-4D1C-B57E-01BD251D76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T4</a:t>
            </a:r>
            <a:r>
              <a:rPr lang="en-US" baseline="0" dirty="0"/>
              <a:t> pages 35, 37-39; quick read 40-41; T4 42; then go over slides – ask for clarifications afterward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2E52A-4A64-4D1C-B57E-01BD251D76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9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2E52A-4A64-4D1C-B57E-01BD251D76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</a:t>
            </a:r>
            <a:r>
              <a:rPr lang="en-US" baseline="0" dirty="0"/>
              <a:t> of student guiding questions for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2F65-25A9-6C41-B7C3-E04E4B9E34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7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 –</a:t>
            </a:r>
            <a:r>
              <a:rPr lang="en-US" baseline="0" dirty="0"/>
              <a:t> RPPF; student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2F65-25A9-6C41-B7C3-E04E4B9E34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7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 the Rubric for this</a:t>
            </a:r>
            <a:r>
              <a:rPr lang="en-US" baseline="0" dirty="0"/>
              <a:t> portion of the 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2F65-25A9-6C41-B7C3-E04E4B9E34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2F65-25A9-6C41-B7C3-E04E4B9E341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4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2E52A-4A64-4D1C-B57E-01BD251D763F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9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0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518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3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308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4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3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2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5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2C250-D811-45A4-9592-35A22C9E4314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10520F-01F2-4819-B86A-423722C87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7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trenders.com/tag/stuart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etmom.blogspot.com/2010/07/despicable-me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d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uaisresearc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vimeo.com/3529470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aflecha.net/los-minions-superan-a-frozen-en-recaudac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ibpublishing.ibo.org/extendedessay/apps/dpapp/video-detail.html?doc=d_0_eeyyy_gui_1602_1_e&amp;video-url=https://player.vimeo.com/video/169235156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oumya-mukherjee-sm.blogspot.in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ravillapalos.com/reciclarte-es-una-actitud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aschool.com/tour" TargetMode="External"/><Relationship Id="rId2" Type="http://schemas.openxmlformats.org/officeDocument/2006/relationships/hyperlink" Target="http://mel.org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1202-AEE4-4ACD-AF40-A70AE613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get: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2D758-881A-4D55-9B4C-C40E50EF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old PT10 folder</a:t>
            </a:r>
          </a:p>
          <a:p>
            <a:pPr lvl="1"/>
            <a:r>
              <a:rPr lang="en-US" dirty="0"/>
              <a:t>Alpha order around the room</a:t>
            </a:r>
          </a:p>
          <a:p>
            <a:pPr lvl="1"/>
            <a:endParaRPr lang="en-US" dirty="0"/>
          </a:p>
          <a:p>
            <a:r>
              <a:rPr lang="en-US" dirty="0"/>
              <a:t>1 Student EE guide packet	</a:t>
            </a:r>
          </a:p>
          <a:p>
            <a:pPr lvl="1"/>
            <a:r>
              <a:rPr lang="en-US" dirty="0"/>
              <a:t>Metal book holder</a:t>
            </a:r>
          </a:p>
          <a:p>
            <a:pPr lvl="1"/>
            <a:endParaRPr lang="en-US" dirty="0"/>
          </a:p>
          <a:p>
            <a:r>
              <a:rPr lang="en-US" dirty="0"/>
              <a:t>1 Topic of Interest Handout</a:t>
            </a:r>
          </a:p>
          <a:p>
            <a:pPr lvl="1"/>
            <a:r>
              <a:rPr lang="en-US" dirty="0"/>
              <a:t>Metal book holder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UAIS Timeline handout</a:t>
            </a:r>
          </a:p>
          <a:p>
            <a:pPr lvl="1"/>
            <a:r>
              <a:rPr lang="en-US" dirty="0"/>
              <a:t>Metal book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7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599"/>
            <a:ext cx="2882531" cy="5545667"/>
          </a:xfrm>
        </p:spPr>
        <p:txBody>
          <a:bodyPr anchor="ctr">
            <a:normAutofit/>
          </a:bodyPr>
          <a:lstStyle/>
          <a:p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</a:rPr>
              <a:t>Aims/Assessment Objectives (read bottom of page 38 – 39)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063" y="609600"/>
            <a:ext cx="4133472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Plan carefully, leading up to proposed topic</a:t>
            </a:r>
          </a:p>
          <a:p>
            <a:r>
              <a:rPr lang="en-US">
                <a:solidFill>
                  <a:srgbClr val="FFFFFF"/>
                </a:solidFill>
              </a:rPr>
              <a:t>Develop a thoughtful research question – MUST be a question</a:t>
            </a:r>
          </a:p>
          <a:p>
            <a:r>
              <a:rPr lang="en-US">
                <a:solidFill>
                  <a:srgbClr val="FFFFFF"/>
                </a:solidFill>
              </a:rPr>
              <a:t>Gather, interpret, present, and argue information as it pertains to subject area</a:t>
            </a:r>
          </a:p>
          <a:p>
            <a:r>
              <a:rPr lang="en-US">
                <a:solidFill>
                  <a:srgbClr val="FFFFFF"/>
                </a:solidFill>
              </a:rPr>
              <a:t>Use the correct vocabulary and argumentative style according to the demands of the subject</a:t>
            </a:r>
          </a:p>
          <a:p>
            <a:r>
              <a:rPr lang="en-US">
                <a:solidFill>
                  <a:srgbClr val="FFFFFF"/>
                </a:solidFill>
              </a:rPr>
              <a:t>Apply analytical and evaluative skills in the subject chosen – this is NOT narrative or summarizing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Writing the Extended Essay </a:t>
            </a:r>
            <a:br>
              <a:rPr lang="en-US" sz="3100">
                <a:solidFill>
                  <a:schemeClr val="bg1"/>
                </a:solidFill>
              </a:rPr>
            </a:br>
            <a:r>
              <a:rPr lang="en-US" sz="3100">
                <a:solidFill>
                  <a:schemeClr val="bg1"/>
                </a:solidFill>
              </a:rPr>
              <a:t>(T4 page 78-90)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Extremely precise structure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Introduction should be written </a:t>
            </a:r>
            <a:r>
              <a:rPr lang="en-US" sz="1500" u="sng">
                <a:solidFill>
                  <a:schemeClr val="bg1"/>
                </a:solidFill>
              </a:rPr>
              <a:t>after</a:t>
            </a:r>
            <a:r>
              <a:rPr lang="en-US" sz="1500">
                <a:solidFill>
                  <a:schemeClr val="bg1"/>
                </a:solidFill>
              </a:rPr>
              <a:t> body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Main focus of essay is the body (12 points)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Sub-headings helpful in </a:t>
            </a:r>
            <a:r>
              <a:rPr lang="en-US" sz="1500" u="sng">
                <a:solidFill>
                  <a:schemeClr val="bg1"/>
                </a:solidFill>
              </a:rPr>
              <a:t>most</a:t>
            </a:r>
            <a:r>
              <a:rPr lang="en-US" sz="1500">
                <a:solidFill>
                  <a:schemeClr val="bg1"/>
                </a:solidFill>
              </a:rPr>
              <a:t> subjects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Include only relevant sources, citations all present and consistent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Evaluator not required to read appendix</a:t>
            </a:r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1BB32D3B-F849-4F85-BC14-E750604F2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Where Can UAIS Students Write Their EEs?</a:t>
            </a:r>
            <a:br>
              <a:rPr lang="en-US" sz="3100">
                <a:solidFill>
                  <a:schemeClr val="bg1"/>
                </a:solidFill>
              </a:rPr>
            </a:br>
            <a:r>
              <a:rPr lang="en-US" sz="3100">
                <a:solidFill>
                  <a:schemeClr val="bg1"/>
                </a:solidFill>
              </a:rPr>
              <a:t>IB enrolled Subject-Specific Areas</a:t>
            </a:r>
            <a:br>
              <a:rPr lang="en-US" sz="3100">
                <a:solidFill>
                  <a:schemeClr val="bg1"/>
                </a:solidFill>
              </a:rPr>
            </a:br>
            <a:endParaRPr lang="en-US" sz="31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Group 1 (English) HL or SL					</a:t>
            </a:r>
          </a:p>
          <a:p>
            <a:pPr>
              <a:lnSpc>
                <a:spcPct val="90000"/>
              </a:lnSpc>
            </a:pPr>
            <a:r>
              <a:rPr lang="en-US" sz="1500"/>
              <a:t>Group 2 (Spanish, French, Japanese)</a:t>
            </a:r>
            <a:r>
              <a:rPr lang="en-US" sz="1500">
                <a:highlight>
                  <a:srgbClr val="00FF00"/>
                </a:highlight>
              </a:rPr>
              <a:t>*</a:t>
            </a:r>
            <a:r>
              <a:rPr lang="en-US" sz="1500"/>
              <a:t> HL or SL</a:t>
            </a:r>
          </a:p>
          <a:p>
            <a:pPr>
              <a:lnSpc>
                <a:spcPct val="90000"/>
              </a:lnSpc>
            </a:pPr>
            <a:r>
              <a:rPr lang="en-US" sz="1500"/>
              <a:t>Group 3 (History or Psychology) if taking HL or SL</a:t>
            </a:r>
          </a:p>
          <a:p>
            <a:pPr>
              <a:lnSpc>
                <a:spcPct val="90000"/>
              </a:lnSpc>
            </a:pPr>
            <a:r>
              <a:rPr lang="en-US" sz="1500"/>
              <a:t>Group 4 (Biology, Chemistry, Physics)</a:t>
            </a:r>
            <a:r>
              <a:rPr lang="en-US" sz="1500">
                <a:highlight>
                  <a:srgbClr val="00FF00"/>
                </a:highlight>
              </a:rPr>
              <a:t>*</a:t>
            </a:r>
            <a:r>
              <a:rPr lang="en-US" sz="1500"/>
              <a:t> HL or SL</a:t>
            </a:r>
          </a:p>
          <a:p>
            <a:pPr>
              <a:lnSpc>
                <a:spcPct val="90000"/>
              </a:lnSpc>
            </a:pPr>
            <a:r>
              <a:rPr lang="en-US" sz="1500"/>
              <a:t>Group 5 (Math)</a:t>
            </a:r>
            <a:r>
              <a:rPr lang="en-US" sz="1500">
                <a:highlight>
                  <a:srgbClr val="00FF00"/>
                </a:highlight>
              </a:rPr>
              <a:t>*</a:t>
            </a:r>
            <a:r>
              <a:rPr lang="en-US" sz="1500"/>
              <a:t> HL or SL – </a:t>
            </a:r>
            <a:r>
              <a:rPr lang="en-US" sz="1500" i="1"/>
              <a:t>no Studies SL</a:t>
            </a:r>
          </a:p>
          <a:p>
            <a:pPr>
              <a:lnSpc>
                <a:spcPct val="90000"/>
              </a:lnSpc>
            </a:pPr>
            <a:r>
              <a:rPr lang="en-US" sz="1500"/>
              <a:t>Group 6 (Theatre, Visual Arts, Music) – </a:t>
            </a:r>
            <a:r>
              <a:rPr lang="en-US" sz="1500" i="1"/>
              <a:t>no elective</a:t>
            </a:r>
            <a:r>
              <a:rPr lang="en-US" sz="1500"/>
              <a:t>							</a:t>
            </a:r>
          </a:p>
          <a:p>
            <a:pPr>
              <a:lnSpc>
                <a:spcPct val="90000"/>
              </a:lnSpc>
              <a:buNone/>
            </a:pPr>
            <a:r>
              <a:rPr lang="en-US" sz="1500"/>
              <a:t>							</a:t>
            </a:r>
            <a:endParaRPr lang="en-US" sz="1500" u="sng"/>
          </a:p>
          <a:p>
            <a:pPr>
              <a:lnSpc>
                <a:spcPct val="90000"/>
              </a:lnSpc>
              <a:buNone/>
            </a:pPr>
            <a:r>
              <a:rPr lang="en-US" sz="1500" i="1" dirty="0"/>
              <a:t>	</a:t>
            </a:r>
            <a:r>
              <a:rPr lang="en-US" sz="1500" i="1"/>
              <a:t>Subject and topic specifics will be addressed later in training…</a:t>
            </a:r>
          </a:p>
          <a:p>
            <a:pPr>
              <a:lnSpc>
                <a:spcPct val="90000"/>
              </a:lnSpc>
              <a:buNone/>
            </a:pPr>
            <a:r>
              <a:rPr lang="en-US" sz="1500"/>
              <a:t>*</a:t>
            </a:r>
            <a:r>
              <a:rPr lang="en-US" sz="1500">
                <a:highlight>
                  <a:srgbClr val="00FF00"/>
                </a:highlight>
              </a:rPr>
              <a:t>These subjects require teacher approval for student selection.</a:t>
            </a:r>
          </a:p>
          <a:p>
            <a:pPr>
              <a:lnSpc>
                <a:spcPct val="90000"/>
              </a:lnSpc>
              <a:buNone/>
            </a:pPr>
            <a:endParaRPr lang="en-US"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DF772-9A6D-4D8E-9BB4-A41240783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0285" y="1600200"/>
            <a:ext cx="7389930" cy="4082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87C6B7-17E7-41FB-91AA-A25F8245CE0C}"/>
              </a:ext>
            </a:extLst>
          </p:cNvPr>
          <p:cNvSpPr txBox="1"/>
          <p:nvPr/>
        </p:nvSpPr>
        <p:spPr>
          <a:xfrm>
            <a:off x="762000" y="5982475"/>
            <a:ext cx="6286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retrenders.com/tag/stuar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2D8EA4-473C-467E-9E06-D78EE77C7149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See you October 14 and 15</a:t>
            </a:r>
          </a:p>
        </p:txBody>
      </p:sp>
    </p:spTree>
    <p:extLst>
      <p:ext uri="{BB962C8B-B14F-4D97-AF65-F5344CB8AC3E}">
        <p14:creationId xmlns:p14="http://schemas.microsoft.com/office/powerpoint/2010/main" val="118604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D598B4E-8E00-491B-8C40-F3CF6D554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8657" y="2659042"/>
            <a:ext cx="6210299" cy="328455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A930F51-C4EE-433C-8F59-848FE60E84C1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Day 2: Websites; RRS/RPPF; Subjects Guidelines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7659E-4BC0-4653-BFB7-D0EF497541E9}"/>
              </a:ext>
            </a:extLst>
          </p:cNvPr>
          <p:cNvSpPr txBox="1"/>
          <p:nvPr/>
        </p:nvSpPr>
        <p:spPr>
          <a:xfrm>
            <a:off x="678657" y="5743585"/>
            <a:ext cx="6210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oetmom.blogspot.com/2010/07/despicable-m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9584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Off the Record from the IBO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r>
              <a:rPr lang="en-US"/>
              <a:t>Do not choose a subject that you are just beginning to have background in.  This is not the time for beginner’s exploration.  This is a time for further exploration.</a:t>
            </a:r>
          </a:p>
          <a:p>
            <a:r>
              <a:rPr lang="en-US"/>
              <a:t>Consider what is in the IB subject curriculum and go further.</a:t>
            </a:r>
          </a:p>
          <a:p>
            <a:r>
              <a:rPr lang="en-US"/>
              <a:t>Reports on other scientific reports in sciences vary in scoring.  Experimental designs </a:t>
            </a:r>
            <a:r>
              <a:rPr lang="en-US" b="1"/>
              <a:t>tend to </a:t>
            </a:r>
            <a:r>
              <a:rPr lang="en-US"/>
              <a:t>be viewed as more unique but are not guaranteed for a higher score.  </a:t>
            </a:r>
          </a:p>
          <a:p>
            <a:endParaRPr lang="en-US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Off the Record from the IBO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r>
              <a:rPr lang="en-US"/>
              <a:t>Quality is important, but so is quantity.   Getting as close to the 4,000 word-count is important…</a:t>
            </a:r>
          </a:p>
          <a:p>
            <a:r>
              <a:rPr lang="en-US"/>
              <a:t>…except in math.  A great paper </a:t>
            </a:r>
            <a:r>
              <a:rPr lang="en-US" i="1"/>
              <a:t>can </a:t>
            </a:r>
            <a:r>
              <a:rPr lang="en-US"/>
              <a:t>be 3,300 words.  But usually, 3,300 words will earn very low marks.</a:t>
            </a:r>
          </a:p>
          <a:p>
            <a:pPr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On the Record, From the IBO…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To qualify as a history EE, </a:t>
            </a:r>
            <a:r>
              <a:rPr lang="en-US" u="sng" dirty="0"/>
              <a:t>all</a:t>
            </a:r>
            <a:r>
              <a:rPr lang="en-US" dirty="0"/>
              <a:t> events discussed must take place ten years ago or more</a:t>
            </a:r>
          </a:p>
          <a:p>
            <a:r>
              <a:rPr lang="en-US" dirty="0"/>
              <a:t>Group 2 EEs must be researched and written in the language for which it is being submitted and must meet current teacher approval</a:t>
            </a:r>
          </a:p>
          <a:p>
            <a:r>
              <a:rPr lang="en-US" dirty="0"/>
              <a:t>Japanese: 1 word = approximately 2 Japanese characters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On the Record, From the IBO…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Students </a:t>
            </a:r>
            <a:r>
              <a:rPr lang="en-US" u="sng" dirty="0"/>
              <a:t>MAY NOT</a:t>
            </a:r>
            <a:r>
              <a:rPr lang="en-US" dirty="0"/>
              <a:t> elaborate, overlap with, or supplement an internal assessment (IA) from a DYP class with their EE choice (double dipping)</a:t>
            </a:r>
          </a:p>
          <a:p>
            <a:r>
              <a:rPr lang="en-US" dirty="0"/>
              <a:t>No two students may write an EE posing the same or nearly same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599"/>
            <a:ext cx="2882531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Overlap of the EE and IAs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063" y="609600"/>
            <a:ext cx="4133472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IBO student handbook indicates that any strategic move on the part of a student that gives that student a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“unfair advantage over another student,” </a:t>
            </a:r>
            <a:r>
              <a:rPr lang="en-US" dirty="0">
                <a:solidFill>
                  <a:srgbClr val="FFFFFF"/>
                </a:solidFill>
              </a:rPr>
              <a:t>which includes the use of one’s IA on the EE or vice versa, will result in a case of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academic misconduct</a:t>
            </a:r>
            <a:r>
              <a:rPr lang="en-US" dirty="0">
                <a:solidFill>
                  <a:srgbClr val="FFFFFF"/>
                </a:solidFill>
              </a:rPr>
              <a:t>.  Students will NOT write on the same topics as for the EE as an IA in that subject.</a:t>
            </a:r>
          </a:p>
        </p:txBody>
      </p:sp>
    </p:spTree>
    <p:extLst>
      <p:ext uri="{BB962C8B-B14F-4D97-AF65-F5344CB8AC3E}">
        <p14:creationId xmlns:p14="http://schemas.microsoft.com/office/powerpoint/2010/main" val="432015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Extended Essay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05315" y="2160590"/>
            <a:ext cx="2749175" cy="34401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Student Training Workshop: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September 23,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October 14 and 15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Utica Academy for International Studies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90" y="1879692"/>
            <a:ext cx="5175135" cy="4140108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Referencing (pages 70-71)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55AD4795-992E-4A46-8412-8C065F22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105" y="2159331"/>
            <a:ext cx="2186980" cy="21869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370" y="2160589"/>
            <a:ext cx="3905879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Bibliography: collection of references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References: individual sources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Citations: In-text parenthetical and Footnoting documentation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APA – no footnotes; all in-text + Reference page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CMS – footnotes + Bibliography page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MLA – Parenthetical or footnote* + Works Cited page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b="1" i="1" dirty="0"/>
              <a:t>*as determined by supervisor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Be careful and detailed 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3880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…results in this: Not Submitted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“If a candidate uses the work or ideas of another person, the candidate must acknowledge the source using a standard style of referencing in a consistent manner.  A candidate’s failure to acknowledge a source will be investigated by the IB as a potential breach of regulations that may result in a penalty imposed by the IB final awards committee” (First Examinations 2018).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/>
              <a:t>School Responsibilities </a:t>
            </a:r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2DFB9677-6D86-49CF-878C-EC31F3630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105" y="2159331"/>
            <a:ext cx="2186980" cy="21869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370" y="2160589"/>
            <a:ext cx="390587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Train all supervisors and students </a:t>
            </a:r>
          </a:p>
          <a:p>
            <a:pPr>
              <a:lnSpc>
                <a:spcPct val="90000"/>
              </a:lnSpc>
            </a:pPr>
            <a:r>
              <a:rPr lang="en-US" sz="1400"/>
              <a:t>Provide students with qualified supervisor </a:t>
            </a:r>
          </a:p>
          <a:p>
            <a:pPr>
              <a:lnSpc>
                <a:spcPct val="90000"/>
              </a:lnSpc>
            </a:pPr>
            <a:r>
              <a:rPr lang="en-US" sz="1400"/>
              <a:t>Make general and subject-specific information and guidelines accessible</a:t>
            </a:r>
          </a:p>
          <a:p>
            <a:pPr>
              <a:lnSpc>
                <a:spcPct val="90000"/>
              </a:lnSpc>
            </a:pPr>
            <a:r>
              <a:rPr lang="en-US" sz="1400"/>
              <a:t>Make students aware of how the EE fits into program requirements</a:t>
            </a:r>
          </a:p>
          <a:p>
            <a:pPr>
              <a:lnSpc>
                <a:spcPct val="90000"/>
              </a:lnSpc>
            </a:pPr>
            <a:r>
              <a:rPr lang="en-US" sz="1400"/>
              <a:t>Provide recommended deadlines to all supervisors and students </a:t>
            </a:r>
          </a:p>
          <a:p>
            <a:pPr>
              <a:lnSpc>
                <a:spcPct val="90000"/>
              </a:lnSpc>
            </a:pPr>
            <a:r>
              <a:rPr lang="en-US" sz="1400"/>
              <a:t>Provide learning and researching opportunities </a:t>
            </a:r>
          </a:p>
          <a:p>
            <a:pPr>
              <a:lnSpc>
                <a:spcPct val="90000"/>
              </a:lnSpc>
            </a:pPr>
            <a:r>
              <a:rPr lang="en-US" sz="1400"/>
              <a:t>Resolve all pending EE issues and questions</a:t>
            </a:r>
          </a:p>
          <a:p>
            <a:pPr>
              <a:lnSpc>
                <a:spcPct val="90000"/>
              </a:lnSpc>
            </a:pPr>
            <a:r>
              <a:rPr lang="en-US" sz="1400"/>
              <a:t>Provide means for EEs for e-upload for external assessing</a:t>
            </a:r>
          </a:p>
          <a:p>
            <a:pPr>
              <a:lnSpc>
                <a:spcPct val="90000"/>
              </a:lnSpc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sz="3300"/>
              <a:t>Supervisor’s Role (read pages 48-50)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Use knowledge in subject area to provide advice and guidance to students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Helps define research question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Advises in the research process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Reads and comments on quality draft 1 time only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Submits a predicted grade to the IBO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Conducts the </a:t>
            </a:r>
            <a:r>
              <a:rPr lang="en-US" i="1" dirty="0"/>
              <a:t>viva voce</a:t>
            </a:r>
            <a:r>
              <a:rPr lang="en-US" dirty="0"/>
              <a:t> with student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>
                <a:highlight>
                  <a:srgbClr val="FFFF00"/>
                </a:highlight>
              </a:rPr>
              <a:t>Reports plagiarism or other academic misconduct if suspected</a:t>
            </a:r>
            <a:endParaRPr lang="en-US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sz="2500" dirty="0"/>
              <a:t>Responsibilities of the Student (pages 50 – 51)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/>
              <a:t>Choose a topic of interest and invest the time into your research question</a:t>
            </a:r>
          </a:p>
          <a:p>
            <a:pPr>
              <a:lnSpc>
                <a:spcPct val="90000"/>
              </a:lnSpc>
            </a:pPr>
            <a:r>
              <a:rPr lang="en-US" sz="1700"/>
              <a:t>Observe and follow all EE regulations, both general and specific</a:t>
            </a:r>
          </a:p>
          <a:p>
            <a:pPr>
              <a:lnSpc>
                <a:spcPct val="90000"/>
              </a:lnSpc>
            </a:pPr>
            <a:r>
              <a:rPr lang="en-US" sz="1700"/>
              <a:t>Develop and maintain a Researcher’s reflection space (RRS)</a:t>
            </a:r>
          </a:p>
          <a:p>
            <a:pPr>
              <a:lnSpc>
                <a:spcPct val="90000"/>
              </a:lnSpc>
            </a:pPr>
            <a:r>
              <a:rPr lang="en-US" sz="1700"/>
              <a:t>Meet UAIS and supervisor deadlines</a:t>
            </a:r>
          </a:p>
          <a:p>
            <a:pPr>
              <a:lnSpc>
                <a:spcPct val="90000"/>
              </a:lnSpc>
            </a:pPr>
            <a:r>
              <a:rPr lang="en-US" sz="1700"/>
              <a:t>Communicate with your supervisor and EE coordinator!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Attend meetings with RRS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Ask for help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Address emerging issues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Be honest and open!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UAIS supervisors should…</a:t>
            </a:r>
            <a:br>
              <a:rPr lang="en-US" dirty="0"/>
            </a:br>
            <a:r>
              <a:rPr lang="en-US"/>
              <a:t>(pages 48-50)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Spend 3-5 hours overall with you (not each meeting)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Advise to ensure you’ve written a solid research question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Advise you on where to find materials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Aid in verifying your sources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Help troubleshoot when you are stuck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Evaluate your quality draft and discuss it at a conference (senior year)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Conduct a </a:t>
            </a:r>
            <a:r>
              <a:rPr lang="en-US" i="1" dirty="0"/>
              <a:t>viva voce </a:t>
            </a:r>
            <a:r>
              <a:rPr lang="en-US" dirty="0"/>
              <a:t>conference at end (Jan. 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599"/>
            <a:ext cx="2882531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UAIS supervisors DO NOT…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063" y="609600"/>
            <a:ext cx="4133472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Do research for you</a:t>
            </a:r>
          </a:p>
          <a:p>
            <a:r>
              <a:rPr lang="en-US">
                <a:solidFill>
                  <a:srgbClr val="FFFFFF"/>
                </a:solidFill>
              </a:rPr>
              <a:t>Tell you what sources to use</a:t>
            </a:r>
          </a:p>
          <a:p>
            <a:r>
              <a:rPr lang="en-US">
                <a:solidFill>
                  <a:srgbClr val="FFFFFF"/>
                </a:solidFill>
              </a:rPr>
              <a:t>Give specific advice on how to improve your draft</a:t>
            </a:r>
          </a:p>
          <a:p>
            <a:r>
              <a:rPr lang="en-US">
                <a:solidFill>
                  <a:srgbClr val="FFFFFF"/>
                </a:solidFill>
              </a:rPr>
              <a:t>Correct bibliographies or citations</a:t>
            </a:r>
          </a:p>
          <a:p>
            <a:r>
              <a:rPr lang="en-US">
                <a:solidFill>
                  <a:srgbClr val="FFFFFF"/>
                </a:solidFill>
              </a:rPr>
              <a:t>Chase you down for meetings (intervention levels)</a:t>
            </a:r>
          </a:p>
          <a:p>
            <a:r>
              <a:rPr lang="en-US">
                <a:solidFill>
                  <a:srgbClr val="FFFFFF"/>
                </a:solidFill>
              </a:rPr>
              <a:t>Re-teach you concepts in the subject matter you should already know</a:t>
            </a:r>
          </a:p>
        </p:txBody>
      </p:sp>
    </p:spTree>
    <p:extLst>
      <p:ext uri="{BB962C8B-B14F-4D97-AF65-F5344CB8AC3E}">
        <p14:creationId xmlns:p14="http://schemas.microsoft.com/office/powerpoint/2010/main" val="1373299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84200"/>
            <a:ext cx="5638801" cy="1320800"/>
          </a:xfrm>
        </p:spPr>
        <p:txBody>
          <a:bodyPr>
            <a:normAutofit/>
          </a:bodyPr>
          <a:lstStyle/>
          <a:p>
            <a:r>
              <a:rPr lang="en-US" dirty="0"/>
              <a:t>EE: The Iceberg Model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133600"/>
            <a:ext cx="28606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3505200" y="1747421"/>
            <a:ext cx="487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7/8 = Research Phase (Now-June 2020)</a:t>
            </a:r>
          </a:p>
          <a:p>
            <a:r>
              <a:rPr lang="en-US" sz="1600" dirty="0"/>
              <a:t>Student &amp; supervisor </a:t>
            </a:r>
            <a:r>
              <a:rPr lang="en-US" sz="1600" b="1" dirty="0"/>
              <a:t>work together </a:t>
            </a:r>
            <a:r>
              <a:rPr lang="en-US" sz="1600" dirty="0"/>
              <a:t>to: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Explore and discuss ideas (student driven)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Locate appropriate resources (student driven)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Discuss readings and ideas (student driven)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 a suitable research question (student driven)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Supervisor monitors research progress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1/8 = Writing Phase (June 2020 -Nov. 2020)</a:t>
            </a:r>
          </a:p>
          <a:p>
            <a:endParaRPr lang="en-US" sz="1600" dirty="0"/>
          </a:p>
          <a:p>
            <a:r>
              <a:rPr lang="en-US" sz="1600" dirty="0"/>
              <a:t>Student works independently over summer to: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Write EE draft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Organizing your 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Revision conference drives final draft of essay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Prepare the final EE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B072D-D339-48BB-8A36-2FA11C4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/>
              <a:t>Managebac and </a:t>
            </a:r>
            <a:br>
              <a:rPr lang="en-US" sz="3800"/>
            </a:br>
            <a:r>
              <a:rPr lang="en-US" sz="3800"/>
              <a:t>UAIS Research Site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C2F1BA-B75C-4BC6-B3B2-779B8D79F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474879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646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The UAIS Research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  <a:hlinkClick r:id="rId2"/>
              </a:rPr>
              <a:t>uaisresearch.com</a:t>
            </a: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Contains everything you will need: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Rubrics for your subject area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Step-by-step researching techniques/handouts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Links to formatting guides (MLA, APA, Chicago)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Advice from IBO evaluators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EE examples in your subject area</a:t>
            </a:r>
          </a:p>
          <a:p>
            <a:pPr lvl="1"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4E8C764C-617E-4827-93FF-6C099256A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DE51A-322E-4663-B110-13AA67D9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599"/>
            <a:ext cx="2882531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Overall Student Presentation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6A471-9781-4D4D-A33A-DEBF5CC1C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063" y="609600"/>
            <a:ext cx="4133472" cy="5943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Day 1 goals: </a:t>
            </a:r>
            <a:r>
              <a:rPr lang="en-US" dirty="0">
                <a:solidFill>
                  <a:srgbClr val="FFFFFF"/>
                </a:solidFill>
              </a:rPr>
              <a:t>Review matrix points; UAIS timeline; nature of the EE and its components; writing the EE; overall subject availability; academic honesty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Day 2: </a:t>
            </a:r>
            <a:r>
              <a:rPr lang="en-US" dirty="0">
                <a:solidFill>
                  <a:srgbClr val="FFFFFF"/>
                </a:solidFill>
              </a:rPr>
              <a:t>Managebac and UAIS Research Site Specifics; roles and responsibilities; examples of the Research and Reflection Space (RRS) and the Reflection on Planning and Progress form (RPPF); awareness of subject specific guidelines; topic brainstorming;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Day 3:  </a:t>
            </a:r>
            <a:r>
              <a:rPr lang="en-US" dirty="0">
                <a:solidFill>
                  <a:srgbClr val="FFFFFF"/>
                </a:solidFill>
              </a:rPr>
              <a:t>General subject presentations by teachers; further background reading and becoming more familiar with subjects; </a:t>
            </a:r>
            <a:r>
              <a:rPr lang="en-US" b="1" i="1" dirty="0">
                <a:solidFill>
                  <a:srgbClr val="FFFFFF"/>
                </a:solidFill>
              </a:rPr>
              <a:t>potential</a:t>
            </a:r>
            <a:r>
              <a:rPr lang="en-US" dirty="0">
                <a:solidFill>
                  <a:srgbClr val="FFFFFF"/>
                </a:solidFill>
              </a:rPr>
              <a:t> time with content teachers might be present depending on his or her schedule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98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Researcher’s Reflection Space (RRS)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dirty="0"/>
              <a:t>The RRS is a personal learning environment that can be either a physical or virtual support tool. </a:t>
            </a:r>
          </a:p>
          <a:p>
            <a:r>
              <a:rPr lang="en-US" sz="1400" dirty="0"/>
              <a:t>A space in which students are able to record reflections on what they are reading, writing and thinking. </a:t>
            </a:r>
          </a:p>
          <a:p>
            <a:r>
              <a:rPr lang="en-US" sz="1400" dirty="0"/>
              <a:t>It supports learning, thinking, critical analysis and evaluation and contributes not only to the development of a successful extended essay but also to skills and competencies for pathways beyond the Diploma </a:t>
            </a:r>
            <a:r>
              <a:rPr lang="en-US" sz="1400" dirty="0" err="1"/>
              <a:t>Programme</a:t>
            </a:r>
            <a:r>
              <a:rPr lang="en-US" sz="1400" dirty="0"/>
              <a:t>. </a:t>
            </a:r>
          </a:p>
          <a:p>
            <a:r>
              <a:rPr lang="en-US" sz="1400" dirty="0"/>
              <a:t>It can be used to: </a:t>
            </a:r>
          </a:p>
          <a:p>
            <a:pPr lvl="1"/>
            <a:r>
              <a:rPr lang="en-US" sz="1400" dirty="0"/>
              <a:t>Record reflections; </a:t>
            </a:r>
          </a:p>
          <a:p>
            <a:pPr lvl="1"/>
            <a:r>
              <a:rPr lang="en-US" sz="1400" dirty="0"/>
              <a:t>Respond to artifacts, such as photos, newspaper clippings, etc… </a:t>
            </a:r>
          </a:p>
          <a:p>
            <a:pPr lvl="1"/>
            <a:r>
              <a:rPr lang="en-US" sz="1400" dirty="0"/>
              <a:t>Respond to prompts and questions that may arise in the students’ subject areas; </a:t>
            </a:r>
          </a:p>
          <a:p>
            <a:pPr lvl="1"/>
            <a:r>
              <a:rPr lang="en-US" sz="1400" dirty="0"/>
              <a:t>Make connections to TOK classes or other aspects of the DP; </a:t>
            </a:r>
          </a:p>
          <a:p>
            <a:pPr lvl="1"/>
            <a:r>
              <a:rPr lang="en-US" sz="1400" dirty="0"/>
              <a:t>Create Mind Maps®; </a:t>
            </a:r>
          </a:p>
          <a:p>
            <a:pPr lvl="1"/>
            <a:r>
              <a:rPr lang="en-US" sz="1400" dirty="0"/>
              <a:t>Record emerging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6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370" b="11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538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4350" y="28650"/>
            <a:ext cx="5105401" cy="6876901"/>
          </a:xfr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044563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8771" y="-155771"/>
            <a:ext cx="4959167" cy="6947109"/>
          </a:xfrm>
        </p:spPr>
      </p:pic>
    </p:spTree>
    <p:extLst>
      <p:ext uri="{BB962C8B-B14F-4D97-AF65-F5344CB8AC3E}">
        <p14:creationId xmlns:p14="http://schemas.microsoft.com/office/powerpoint/2010/main" val="155281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16" b="1716"/>
          <a:stretch>
            <a:fillRect/>
          </a:stretch>
        </p:blipFill>
        <p:spPr>
          <a:xfrm>
            <a:off x="609599" y="1371600"/>
            <a:ext cx="6347714" cy="4669763"/>
          </a:xfrm>
        </p:spPr>
      </p:pic>
    </p:spTree>
    <p:extLst>
      <p:ext uri="{BB962C8B-B14F-4D97-AF65-F5344CB8AC3E}">
        <p14:creationId xmlns:p14="http://schemas.microsoft.com/office/powerpoint/2010/main" val="3219139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461" y="210861"/>
            <a:ext cx="6400799" cy="658867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55D86C-EBAF-4E78-90DC-810EA88B79D7}"/>
              </a:ext>
            </a:extLst>
          </p:cNvPr>
          <p:cNvSpPr/>
          <p:nvPr/>
        </p:nvSpPr>
        <p:spPr>
          <a:xfrm>
            <a:off x="3073031" y="914400"/>
            <a:ext cx="29979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informal</a:t>
            </a:r>
            <a:r>
              <a:rPr lang="en-US" sz="2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reflection</a:t>
            </a:r>
            <a:endParaRPr lang="en-US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938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773" y="933826"/>
            <a:ext cx="4986579" cy="56589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27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/>
              <a:t>It could also be: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5EC288-23C4-44E8-81D2-E8F1EB930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512888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715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/>
              <a:t>Housing the RSS: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C5DE01-0690-4FEC-A0C6-9DEE145C4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19539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054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The RRS and Supervisor Conferences: </a:t>
            </a:r>
            <a:br>
              <a:rPr lang="en-US" sz="3200" dirty="0"/>
            </a:br>
            <a:r>
              <a:rPr lang="en-US" sz="3200" dirty="0"/>
              <a:t>The student should…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EF7A3F-2098-48E8-A5CB-91E921885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94654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33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F81A67C-37CD-4AB6-A40F-9BE7D279D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243" t="8949" r="-1" b="14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77127-F3ED-4C84-9EFC-44677563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150" y="1678665"/>
            <a:ext cx="3427352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Let’s get started…</a:t>
            </a: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95587-FB97-4C2C-8CC1-E74F791BB18A}"/>
              </a:ext>
            </a:extLst>
          </p:cNvPr>
          <p:cNvSpPr txBox="1"/>
          <p:nvPr/>
        </p:nvSpPr>
        <p:spPr>
          <a:xfrm>
            <a:off x="6473077" y="6657945"/>
            <a:ext cx="26709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laflecha.net/los-minions-superan-a-frozen-en-recaudac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79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in the core:</a:t>
            </a:r>
            <a:br>
              <a:rPr lang="en-US" dirty="0"/>
            </a:br>
            <a:r>
              <a:rPr lang="en-US" sz="1800" dirty="0"/>
              <a:t>(Page 40-41)  ***remember…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Theory of knowledge- </a:t>
            </a:r>
            <a:r>
              <a:rPr lang="en-US" dirty="0"/>
              <a:t>The emphasis in TOK is on </a:t>
            </a:r>
            <a:r>
              <a:rPr lang="en-US" b="1" dirty="0">
                <a:highlight>
                  <a:srgbClr val="FFFF00"/>
                </a:highlight>
              </a:rPr>
              <a:t>CRITICAL</a:t>
            </a:r>
            <a:r>
              <a:rPr lang="en-US" b="1" dirty="0"/>
              <a:t> </a:t>
            </a:r>
            <a:r>
              <a:rPr lang="en-US" dirty="0"/>
              <a:t>reflection, characterized by reflecting on metacognition, evaluation, justification, arguments, claims and counter claims, underlying assumptions and different perspectives.</a:t>
            </a:r>
          </a:p>
          <a:p>
            <a:endParaRPr lang="en-US" dirty="0"/>
          </a:p>
          <a:p>
            <a:r>
              <a:rPr lang="en-US" b="1" dirty="0"/>
              <a:t>CAS- </a:t>
            </a:r>
            <a:r>
              <a:rPr lang="en-US" dirty="0"/>
              <a:t>The emphasis in CAS is on </a:t>
            </a:r>
            <a:r>
              <a:rPr lang="en-US" b="1" dirty="0">
                <a:highlight>
                  <a:srgbClr val="FFFF00"/>
                </a:highlight>
              </a:rPr>
              <a:t>AFFECTIVE</a:t>
            </a:r>
            <a:r>
              <a:rPr lang="en-US" b="1" dirty="0"/>
              <a:t> </a:t>
            </a:r>
            <a:r>
              <a:rPr lang="en-US" dirty="0"/>
              <a:t>reflection, characterized by reflecting on attitudes, feelings, values, principles, motivation, emotions and self-development.</a:t>
            </a:r>
          </a:p>
          <a:p>
            <a:endParaRPr lang="en-US" dirty="0"/>
          </a:p>
          <a:p>
            <a:r>
              <a:rPr lang="en-US" b="1" dirty="0"/>
              <a:t>Extended essay- </a:t>
            </a:r>
            <a:r>
              <a:rPr lang="en-US" dirty="0"/>
              <a:t>The emphasis in the EE is on </a:t>
            </a:r>
            <a:r>
              <a:rPr lang="en-US" b="1" dirty="0">
                <a:highlight>
                  <a:srgbClr val="FFFF00"/>
                </a:highlight>
              </a:rPr>
              <a:t>PROCESS</a:t>
            </a:r>
            <a:r>
              <a:rPr lang="en-US" b="1" dirty="0"/>
              <a:t> </a:t>
            </a:r>
            <a:r>
              <a:rPr lang="en-US" dirty="0"/>
              <a:t>reflection, characterized by reflecting on conceptual understandings, decision-making, engagement with data, the research process, time management, methodology, successes and challenges, and appropriate sources</a:t>
            </a:r>
          </a:p>
        </p:txBody>
      </p:sp>
    </p:spTree>
    <p:extLst>
      <p:ext uri="{BB962C8B-B14F-4D97-AF65-F5344CB8AC3E}">
        <p14:creationId xmlns:p14="http://schemas.microsoft.com/office/powerpoint/2010/main" val="191231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RRS and reflection sessions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96" y="2209800"/>
            <a:ext cx="6777317" cy="39218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Evidence from an RRS can be used to stimulate discussions in the conference and reflection sessions. </a:t>
            </a:r>
          </a:p>
          <a:p>
            <a:r>
              <a:rPr lang="en-US" dirty="0"/>
              <a:t>In the </a:t>
            </a:r>
            <a:r>
              <a:rPr lang="en-US" dirty="0">
                <a:highlight>
                  <a:srgbClr val="FFFF00"/>
                </a:highlight>
              </a:rPr>
              <a:t>first</a:t>
            </a:r>
            <a:r>
              <a:rPr lang="en-US" dirty="0"/>
              <a:t> reflection session this may include: initial topic exploration; possible sources and methods; preliminary research questions; and personal reactions to the research topic. </a:t>
            </a:r>
          </a:p>
          <a:p>
            <a:r>
              <a:rPr lang="en-US" dirty="0"/>
              <a:t>In the </a:t>
            </a:r>
            <a:r>
              <a:rPr lang="en-US" dirty="0">
                <a:highlight>
                  <a:srgbClr val="FFFF00"/>
                </a:highlight>
              </a:rPr>
              <a:t>interim</a:t>
            </a:r>
            <a:r>
              <a:rPr lang="en-US" dirty="0"/>
              <a:t> reflection session this may include: reactions to readings; a timeline; a possible argument outline; setbacks and strategies for dealing with them. </a:t>
            </a:r>
          </a:p>
          <a:p>
            <a:r>
              <a:rPr lang="en-US" dirty="0"/>
              <a:t>In the </a:t>
            </a:r>
            <a:r>
              <a:rPr lang="en-US" dirty="0">
                <a:highlight>
                  <a:srgbClr val="FFFF00"/>
                </a:highlight>
              </a:rPr>
              <a:t>final</a:t>
            </a:r>
            <a:r>
              <a:rPr lang="en-US" dirty="0"/>
              <a:t> reflection, the viva voce, this may include: new questions uncovered; what they have learned about the topic and their own learning; the significance of their research. 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18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Reflection in the EE </a:t>
            </a:r>
            <a:r>
              <a:rPr lang="en-US"/>
              <a:t>(RRS &amp; RPPF)</a:t>
            </a:r>
            <a:br>
              <a:rPr lang="en-US" dirty="0"/>
            </a:br>
            <a:r>
              <a:rPr lang="en-US"/>
              <a:t>(T4 Page 40-42)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hlinkClick r:id="rId2"/>
              </a:rPr>
              <a:t>Reflection </a:t>
            </a:r>
            <a:r>
              <a:rPr lang="en-US" sz="1500" dirty="0"/>
              <a:t>during the planning, research and writing process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 emphasis in the EE is on PROCESS reflection, characterized by reflecting on: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 conceptual understandings, 	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decision-making,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engagement with data,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the research process,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time management,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methodology,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successes and challenges,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appropriate sources.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Consider the effectiveness of his or her choices, to re-examine their ideas and decide whether changes are needed.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51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Mandatory reflection sessions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680209"/>
              </p:ext>
            </p:extLst>
          </p:nvPr>
        </p:nvGraphicFramePr>
        <p:xfrm>
          <a:off x="304800" y="2057400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2-Point Star 5"/>
          <p:cNvSpPr/>
          <p:nvPr/>
        </p:nvSpPr>
        <p:spPr>
          <a:xfrm>
            <a:off x="6798156" y="2084126"/>
            <a:ext cx="822960" cy="822960"/>
          </a:xfrm>
          <a:prstGeom prst="star12">
            <a:avLst/>
          </a:prstGeom>
          <a:solidFill>
            <a:schemeClr val="accent4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4121" y="2287452"/>
            <a:ext cx="71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2</a:t>
            </a:r>
            <a:r>
              <a:rPr lang="en-US" sz="900" baseline="30000" dirty="0"/>
              <a:t>nd</a:t>
            </a:r>
            <a:r>
              <a:rPr lang="en-US" sz="900" dirty="0"/>
              <a:t>  meeting </a:t>
            </a:r>
          </a:p>
        </p:txBody>
      </p:sp>
      <p:sp>
        <p:nvSpPr>
          <p:cNvPr id="8" name="12-Point Star 7"/>
          <p:cNvSpPr/>
          <p:nvPr/>
        </p:nvSpPr>
        <p:spPr>
          <a:xfrm>
            <a:off x="6834121" y="3163852"/>
            <a:ext cx="822960" cy="822960"/>
          </a:xfrm>
          <a:prstGeom prst="star12">
            <a:avLst/>
          </a:prstGeom>
          <a:solidFill>
            <a:schemeClr val="accent4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4121" y="3332672"/>
            <a:ext cx="822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Summer kick-off</a:t>
            </a:r>
          </a:p>
          <a:p>
            <a:pPr algn="ctr"/>
            <a:r>
              <a:rPr lang="en-US" sz="900" dirty="0"/>
              <a:t>May</a:t>
            </a:r>
          </a:p>
        </p:txBody>
      </p:sp>
      <p:sp>
        <p:nvSpPr>
          <p:cNvPr id="12" name="12-Point Star 11"/>
          <p:cNvSpPr/>
          <p:nvPr/>
        </p:nvSpPr>
        <p:spPr>
          <a:xfrm>
            <a:off x="6793257" y="4292792"/>
            <a:ext cx="822960" cy="822960"/>
          </a:xfrm>
          <a:prstGeom prst="star12">
            <a:avLst/>
          </a:prstGeom>
          <a:solidFill>
            <a:schemeClr val="accent4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9380" y="4445718"/>
            <a:ext cx="7133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Post</a:t>
            </a:r>
          </a:p>
          <a:p>
            <a:pPr algn="ctr"/>
            <a:r>
              <a:rPr lang="en-US" sz="900" dirty="0"/>
              <a:t>Viva Voce</a:t>
            </a:r>
          </a:p>
          <a:p>
            <a:pPr algn="ctr"/>
            <a:r>
              <a:rPr lang="en-US" sz="900" dirty="0"/>
              <a:t>Nov/Dec</a:t>
            </a:r>
          </a:p>
        </p:txBody>
      </p:sp>
    </p:spTree>
    <p:extLst>
      <p:ext uri="{BB962C8B-B14F-4D97-AF65-F5344CB8AC3E}">
        <p14:creationId xmlns:p14="http://schemas.microsoft.com/office/powerpoint/2010/main" val="2689803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Reflections: student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6777317" cy="3887367"/>
          </a:xfrm>
        </p:spPr>
        <p:txBody>
          <a:bodyPr>
            <a:normAutofit/>
          </a:bodyPr>
          <a:lstStyle/>
          <a:p>
            <a:r>
              <a:rPr lang="en-US" dirty="0"/>
              <a:t>may not exceed </a:t>
            </a:r>
            <a:r>
              <a:rPr lang="en-US" dirty="0">
                <a:highlight>
                  <a:srgbClr val="FFFF00"/>
                </a:highlight>
              </a:rPr>
              <a:t>500 words total</a:t>
            </a:r>
            <a:r>
              <a:rPr lang="en-US" dirty="0"/>
              <a:t> for student</a:t>
            </a:r>
          </a:p>
          <a:p>
            <a:r>
              <a:rPr lang="en-US" dirty="0"/>
              <a:t>needs to be more analytical and evaluative with little descriptive (no step-by-step)</a:t>
            </a:r>
          </a:p>
          <a:p>
            <a:r>
              <a:rPr lang="en-US" dirty="0"/>
              <a:t>effective reflection highlights the </a:t>
            </a:r>
            <a:r>
              <a:rPr lang="en-US" i="1" dirty="0"/>
              <a:t>journey</a:t>
            </a:r>
            <a:r>
              <a:rPr lang="en-US" dirty="0"/>
              <a:t> the student has taken to </a:t>
            </a:r>
            <a:r>
              <a:rPr lang="en-US" i="1" dirty="0"/>
              <a:t>engage</a:t>
            </a:r>
            <a:r>
              <a:rPr lang="en-US" dirty="0"/>
              <a:t> in the intellectual and personal process</a:t>
            </a:r>
          </a:p>
          <a:p>
            <a:r>
              <a:rPr lang="en-US" dirty="0"/>
              <a:t>All formal reflections will be done </a:t>
            </a:r>
            <a:r>
              <a:rPr lang="en-US" b="1" u="sng" dirty="0"/>
              <a:t>immediately</a:t>
            </a:r>
            <a:r>
              <a:rPr lang="en-US" dirty="0"/>
              <a:t> after meeting with supervisor at school on MB </a:t>
            </a:r>
          </a:p>
          <a:p>
            <a:r>
              <a:rPr lang="en-US" dirty="0"/>
              <a:t>Final reflection will be done at viva voce completion</a:t>
            </a:r>
          </a:p>
          <a:p>
            <a:r>
              <a:rPr lang="en-US" dirty="0"/>
              <a:t> All  reflections on MB may not be changed once posted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34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510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/>
              <a:t>Reflection in the EE</a:t>
            </a:r>
            <a:br>
              <a:rPr lang="en-US" dirty="0"/>
            </a:br>
            <a:r>
              <a:rPr lang="en-US" sz="2000" dirty="0"/>
              <a:t>(Page 42, 61-65, 67-69)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19652"/>
            <a:ext cx="6777317" cy="4228189"/>
          </a:xfrm>
        </p:spPr>
        <p:txBody>
          <a:bodyPr>
            <a:noAutofit/>
          </a:bodyPr>
          <a:lstStyle/>
          <a:p>
            <a:r>
              <a:rPr lang="en-US" sz="1600" dirty="0"/>
              <a:t>Reflection during the planning, research and writing process </a:t>
            </a:r>
          </a:p>
          <a:p>
            <a:r>
              <a:rPr lang="en-US" sz="1600" dirty="0"/>
              <a:t>The emphasis in the EE is on PROCESS reflection, characterized by reflecting on:</a:t>
            </a:r>
          </a:p>
          <a:p>
            <a:pPr lvl="1"/>
            <a:r>
              <a:rPr lang="en-US" sz="1400" dirty="0"/>
              <a:t> conceptual understandings, 	</a:t>
            </a:r>
          </a:p>
          <a:p>
            <a:pPr lvl="1"/>
            <a:r>
              <a:rPr lang="en-US" sz="1400" dirty="0"/>
              <a:t>decision-making, </a:t>
            </a:r>
          </a:p>
          <a:p>
            <a:pPr lvl="1"/>
            <a:r>
              <a:rPr lang="en-US" sz="1400" dirty="0"/>
              <a:t>engagement with data, </a:t>
            </a:r>
          </a:p>
          <a:p>
            <a:pPr lvl="1"/>
            <a:r>
              <a:rPr lang="en-US" sz="1400" dirty="0"/>
              <a:t>the research process, </a:t>
            </a:r>
          </a:p>
          <a:p>
            <a:pPr lvl="1"/>
            <a:r>
              <a:rPr lang="en-US" sz="1400" dirty="0"/>
              <a:t>time management, </a:t>
            </a:r>
          </a:p>
          <a:p>
            <a:pPr lvl="1"/>
            <a:r>
              <a:rPr lang="en-US" sz="1400" dirty="0"/>
              <a:t>methodology, </a:t>
            </a:r>
          </a:p>
          <a:p>
            <a:pPr lvl="1"/>
            <a:r>
              <a:rPr lang="en-US" sz="1400" dirty="0"/>
              <a:t>successes and challenges, </a:t>
            </a:r>
          </a:p>
          <a:p>
            <a:pPr lvl="1"/>
            <a:r>
              <a:rPr lang="en-US" sz="1400" dirty="0"/>
              <a:t>appropriate sources. </a:t>
            </a:r>
          </a:p>
          <a:p>
            <a:r>
              <a:rPr lang="en-US" sz="1600" dirty="0"/>
              <a:t>Consider the effectiveness of his or her choices, to re-examine their ideas and decide whether changes are needed.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33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Engagement:</a:t>
            </a:r>
            <a:br>
              <a:rPr lang="en-US" dirty="0"/>
            </a:br>
            <a:r>
              <a:rPr lang="en-US" dirty="0"/>
              <a:t>This criterion assesses the student’s engagement with their </a:t>
            </a:r>
            <a:r>
              <a:rPr lang="en-US" b="1" i="1" dirty="0"/>
              <a:t>research focus</a:t>
            </a:r>
            <a:r>
              <a:rPr lang="en-US" b="1" dirty="0"/>
              <a:t> </a:t>
            </a:r>
            <a:r>
              <a:rPr lang="en-US" dirty="0"/>
              <a:t>and the </a:t>
            </a:r>
            <a:r>
              <a:rPr lang="en-US" b="1" i="1" dirty="0"/>
              <a:t>research process. </a:t>
            </a:r>
            <a:r>
              <a:rPr lang="en-US" dirty="0"/>
              <a:t>It will be applied by the examiner at the end of the assessment of the essay, after considering the student’s </a:t>
            </a:r>
            <a:r>
              <a:rPr lang="en-US" i="1" dirty="0"/>
              <a:t>Reflections on Planning and Progress Form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98913" y="5090247"/>
            <a:ext cx="142189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6/34 marks</a:t>
            </a:r>
          </a:p>
        </p:txBody>
      </p:sp>
    </p:spTree>
    <p:extLst>
      <p:ext uri="{BB962C8B-B14F-4D97-AF65-F5344CB8AC3E}">
        <p14:creationId xmlns:p14="http://schemas.microsoft.com/office/powerpoint/2010/main" val="3123667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1D23-567A-4F8B-8B5A-A4128B71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 the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4B00-0C96-49C8-8E51-EAFA7FABA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Individually rate each reflection</a:t>
            </a:r>
          </a:p>
          <a:p>
            <a:r>
              <a:rPr lang="en-US" dirty="0"/>
              <a:t>Discuss as table and come to majority vote</a:t>
            </a:r>
          </a:p>
          <a:p>
            <a:r>
              <a:rPr lang="en-US" dirty="0"/>
              <a:t>The reveal</a:t>
            </a:r>
          </a:p>
        </p:txBody>
      </p:sp>
    </p:spTree>
    <p:extLst>
      <p:ext uri="{BB962C8B-B14F-4D97-AF65-F5344CB8AC3E}">
        <p14:creationId xmlns:p14="http://schemas.microsoft.com/office/powerpoint/2010/main" val="2748896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Reflections: supervisor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388077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Allot time at end of conference for student formal reflection</a:t>
            </a:r>
          </a:p>
          <a:p>
            <a:pPr lvl="1"/>
            <a:r>
              <a:rPr lang="en-US" dirty="0"/>
              <a:t>Library</a:t>
            </a:r>
          </a:p>
          <a:p>
            <a:pPr lvl="1"/>
            <a:r>
              <a:rPr lang="en-US" dirty="0"/>
              <a:t>With supervisor</a:t>
            </a:r>
          </a:p>
          <a:p>
            <a:pPr lvl="1"/>
            <a:r>
              <a:rPr lang="en-US" dirty="0"/>
              <a:t>hallway</a:t>
            </a:r>
          </a:p>
          <a:p>
            <a:pPr lvl="1"/>
            <a:r>
              <a:rPr lang="en-US" dirty="0"/>
              <a:t>NOT AT HOME or to be done at later time!</a:t>
            </a:r>
          </a:p>
          <a:p>
            <a:endParaRPr lang="en-US" dirty="0"/>
          </a:p>
          <a:p>
            <a:r>
              <a:rPr lang="en-US" dirty="0"/>
              <a:t>Need to read each student’s reflection in a timely manner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65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E711-6E23-470C-B2E1-96CCF6B8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for the subject details…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C34EC9C-0868-4CB9-8678-FA5022F080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762000" y="1702333"/>
            <a:ext cx="6205378" cy="38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FEDB9-EAC9-40AE-B414-8B6365270C8C}"/>
              </a:ext>
            </a:extLst>
          </p:cNvPr>
          <p:cNvSpPr txBox="1"/>
          <p:nvPr/>
        </p:nvSpPr>
        <p:spPr>
          <a:xfrm>
            <a:off x="762000" y="5539325"/>
            <a:ext cx="6205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oumya-mukherjee-sm.blogspot.i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9978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Diploma </a:t>
            </a:r>
            <a:r>
              <a:rPr lang="en-US" dirty="0" err="1"/>
              <a:t>Programme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14475" y="1536700"/>
            <a:ext cx="4505325" cy="45053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6858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567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DEEE2C-E599-480D-B46E-F6042C31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431959"/>
            <a:ext cx="7924801" cy="39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622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5530C-7CBA-40D2-8D03-2E04E587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2055240"/>
            <a:ext cx="8026401" cy="2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067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Subject Preference Seminars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/>
              <a:t>October 15th,  morning session (Groups 1, 3, 5)</a:t>
            </a:r>
          </a:p>
          <a:p>
            <a:r>
              <a:rPr lang="en-US" dirty="0"/>
              <a:t>Groups 2, 4, 6 during class time on or before October 25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Understand subject-specific guidelines in general</a:t>
            </a:r>
          </a:p>
          <a:p>
            <a:pPr lvl="1"/>
            <a:r>
              <a:rPr lang="en-US" dirty="0"/>
              <a:t>Appropriate types of EE questions and samples of topics and questions</a:t>
            </a:r>
          </a:p>
          <a:p>
            <a:pPr lvl="1"/>
            <a:r>
              <a:rPr lang="en-US" dirty="0"/>
              <a:t>Receive helpful examiner comments</a:t>
            </a:r>
          </a:p>
          <a:p>
            <a:pPr lvl="1"/>
            <a:r>
              <a:rPr lang="en-US" dirty="0"/>
              <a:t>Academic referencing style</a:t>
            </a:r>
          </a:p>
          <a:p>
            <a:pPr lvl="1"/>
            <a:r>
              <a:rPr lang="en-US" dirty="0"/>
              <a:t>Q&amp;A session with teachers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Activity: Brainstorming EE Subject Areas and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Fold blank paper into thirds</a:t>
            </a:r>
          </a:p>
          <a:p>
            <a:r>
              <a:rPr lang="en-US" dirty="0"/>
              <a:t>Label your favorite/strongest subjects</a:t>
            </a:r>
          </a:p>
          <a:p>
            <a:r>
              <a:rPr lang="en-US" dirty="0"/>
              <a:t>Think of the lessons, issues, projects, discussions, readings that you experienced in these classes over the last two and a half years.  Particularly ask yourself which ones…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47BEC-D0F1-4253-9A02-BDCDAB02CA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Intrigued you</a:t>
            </a:r>
          </a:p>
          <a:p>
            <a:pPr>
              <a:buFont typeface="+mj-lt"/>
              <a:buAutoNum type="arabicPeriod"/>
            </a:pPr>
            <a:r>
              <a:rPr lang="en-US" dirty="0"/>
              <a:t>Made you think you could do this for a living</a:t>
            </a:r>
          </a:p>
          <a:p>
            <a:pPr>
              <a:buFont typeface="+mj-lt"/>
              <a:buAutoNum type="arabicPeriod"/>
            </a:pPr>
            <a:r>
              <a:rPr lang="en-US" dirty="0"/>
              <a:t>Made you talk nonstop</a:t>
            </a:r>
          </a:p>
          <a:p>
            <a:pPr>
              <a:buFont typeface="+mj-lt"/>
              <a:buAutoNum type="arabicPeriod"/>
            </a:pPr>
            <a:r>
              <a:rPr lang="en-US" dirty="0"/>
              <a:t>Morally outraged you</a:t>
            </a:r>
          </a:p>
          <a:p>
            <a:pPr>
              <a:buFont typeface="+mj-lt"/>
              <a:buAutoNum type="arabicPeriod" startAt="5"/>
            </a:pPr>
            <a:r>
              <a:rPr lang="en-US" dirty="0"/>
              <a:t>Broke your heart or disturbed you</a:t>
            </a:r>
          </a:p>
          <a:p>
            <a:pPr>
              <a:buFont typeface="+mj-lt"/>
              <a:buAutoNum type="arabicPeriod" startAt="5"/>
            </a:pPr>
            <a:r>
              <a:rPr lang="en-US" dirty="0"/>
              <a:t>Opened a whole new world to you</a:t>
            </a:r>
          </a:p>
          <a:p>
            <a:pPr>
              <a:buFont typeface="+mj-lt"/>
              <a:buAutoNum type="arabicPeriod" startAt="5"/>
            </a:pPr>
            <a:r>
              <a:rPr lang="en-US" dirty="0"/>
              <a:t>Left you unsatisfied—there was more to discover</a:t>
            </a:r>
          </a:p>
          <a:p>
            <a:pPr>
              <a:buFont typeface="+mj-lt"/>
              <a:buAutoNum type="arabicPeriod" startAt="5"/>
            </a:pPr>
            <a:r>
              <a:rPr lang="en-US" dirty="0"/>
              <a:t>Made you read or investigate further</a:t>
            </a:r>
          </a:p>
          <a:p>
            <a:pPr>
              <a:buFont typeface="+mj-lt"/>
              <a:buAutoNum type="arabicPeriod" startAt="5"/>
            </a:pPr>
            <a:r>
              <a:rPr lang="en-US" dirty="0"/>
              <a:t>Puzzled you—something that didn’t make sense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Narrow Your Brainstorm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 out what’s impractical or unanswerable or outside approved topic areas</a:t>
            </a:r>
          </a:p>
          <a:p>
            <a:r>
              <a:rPr lang="en-US" dirty="0"/>
              <a:t>Cross out what’s less promising, interesting, impractical, unoriginal</a:t>
            </a:r>
          </a:p>
          <a:p>
            <a:r>
              <a:rPr lang="en-US" dirty="0"/>
              <a:t>Look at what’s left and take it down another level of specificity by posing a question or stating, “I want to learn more about/I want to find out what/how/why…”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UAIS Subject and Topic 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33600"/>
            <a:ext cx="6347714" cy="3880773"/>
          </a:xfrm>
        </p:spPr>
        <p:txBody>
          <a:bodyPr>
            <a:normAutofit/>
          </a:bodyPr>
          <a:lstStyle/>
          <a:p>
            <a:r>
              <a:rPr lang="en-US" dirty="0"/>
              <a:t>Choosing a topic</a:t>
            </a:r>
          </a:p>
          <a:p>
            <a:pPr lvl="1"/>
            <a:r>
              <a:rPr lang="en-US" dirty="0"/>
              <a:t>Attend UAIS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subject-specific seminar </a:t>
            </a:r>
            <a:r>
              <a:rPr lang="en-US" dirty="0"/>
              <a:t>for information on EE guidelines for all subjects beginning on Tuesday, October 15</a:t>
            </a:r>
            <a:r>
              <a:rPr lang="en-US" baseline="30000" dirty="0"/>
              <a:t>th</a:t>
            </a:r>
            <a:r>
              <a:rPr lang="en-US" dirty="0"/>
              <a:t>- (groups 2, 4, 6) on or before October 25</a:t>
            </a:r>
            <a:r>
              <a:rPr lang="en-US" baseline="30000" dirty="0"/>
              <a:t>th</a:t>
            </a:r>
            <a:r>
              <a:rPr lang="en-US" dirty="0"/>
              <a:t> in class</a:t>
            </a:r>
          </a:p>
          <a:p>
            <a:pPr lvl="1"/>
            <a:r>
              <a:rPr lang="en-US" dirty="0"/>
              <a:t>Brainstorm general ideas and attempts a research question</a:t>
            </a:r>
          </a:p>
          <a:p>
            <a:pPr lvl="1"/>
            <a:r>
              <a:rPr lang="en-US" dirty="0"/>
              <a:t>If interested in science or foreign language, make an appointment to sit with teacher between </a:t>
            </a:r>
            <a:r>
              <a:rPr lang="en-US" dirty="0">
                <a:solidFill>
                  <a:srgbClr val="FF0000"/>
                </a:solidFill>
              </a:rPr>
              <a:t>now and November 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for prescreening </a:t>
            </a:r>
            <a:r>
              <a:rPr lang="en-US" dirty="0"/>
              <a:t>(no meeting = no topic) </a:t>
            </a:r>
          </a:p>
          <a:p>
            <a:pPr lvl="2"/>
            <a:r>
              <a:rPr lang="en-US" dirty="0"/>
              <a:t>NOT between classes or during instruction time</a:t>
            </a:r>
          </a:p>
          <a:p>
            <a:pPr lvl="1"/>
            <a:r>
              <a:rPr lang="en-US" dirty="0"/>
              <a:t>Submit TOI proposals to the EE coordinator (YEOKUM) </a:t>
            </a:r>
            <a:r>
              <a:rPr lang="en-US" dirty="0">
                <a:solidFill>
                  <a:srgbClr val="FF0000"/>
                </a:solidFill>
              </a:rPr>
              <a:t>on or before </a:t>
            </a:r>
            <a:r>
              <a:rPr lang="en-US" dirty="0"/>
              <a:t>Wednesday, November 6</a:t>
            </a:r>
            <a:r>
              <a:rPr lang="en-US" baseline="30000" dirty="0"/>
              <a:t>th</a:t>
            </a:r>
            <a:r>
              <a:rPr lang="en-US" dirty="0"/>
              <a:t>  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06283A-BABE-4553-A8B9-9DC7E6D76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070" r="15697" b="1691"/>
          <a:stretch/>
        </p:blipFill>
        <p:spPr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3A63-F6C1-4A7F-963C-33422747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300"/>
              <a:t>Day 3: Subject presentations and development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44806-7322-4093-8B9A-546773AB36CE}"/>
              </a:ext>
            </a:extLst>
          </p:cNvPr>
          <p:cNvSpPr txBox="1"/>
          <p:nvPr/>
        </p:nvSpPr>
        <p:spPr>
          <a:xfrm>
            <a:off x="6617347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sandravillapalos.com/reciclarte-es-una-actitu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795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Topics of Interest…Good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English: “I want to research the role of racism in the </a:t>
            </a:r>
            <a:r>
              <a:rPr lang="en-US" i="1" dirty="0"/>
              <a:t>Harry Potter </a:t>
            </a:r>
            <a:r>
              <a:rPr lang="en-US" dirty="0"/>
              <a:t>series,” developed into the question…</a:t>
            </a:r>
          </a:p>
          <a:p>
            <a:endParaRPr lang="en-US" dirty="0"/>
          </a:p>
          <a:p>
            <a:r>
              <a:rPr lang="en-US" dirty="0"/>
              <a:t>“To what extent does J.K. Rowling use blood as a complex literary device in the </a:t>
            </a:r>
            <a:r>
              <a:rPr lang="en-US" i="1" dirty="0"/>
              <a:t>Harry Potter </a:t>
            </a:r>
            <a:r>
              <a:rPr lang="en-US" dirty="0"/>
              <a:t>series to demonstrate the negative impact of racism?”</a:t>
            </a:r>
          </a:p>
        </p:txBody>
      </p:sp>
    </p:spTree>
    <p:extLst>
      <p:ext uri="{BB962C8B-B14F-4D97-AF65-F5344CB8AC3E}">
        <p14:creationId xmlns:p14="http://schemas.microsoft.com/office/powerpoint/2010/main" val="30888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Topics of Interest…Good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History:  A student fascinated with the first World War and modern warfare submitted the following…</a:t>
            </a:r>
          </a:p>
          <a:p>
            <a:endParaRPr lang="en-US" dirty="0"/>
          </a:p>
          <a:p>
            <a:r>
              <a:rPr lang="en-US" dirty="0"/>
              <a:t>“How effective was the tank during the First World War?”</a:t>
            </a:r>
          </a:p>
        </p:txBody>
      </p:sp>
    </p:spTree>
    <p:extLst>
      <p:ext uri="{BB962C8B-B14F-4D97-AF65-F5344CB8AC3E}">
        <p14:creationId xmlns:p14="http://schemas.microsoft.com/office/powerpoint/2010/main" val="3781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new matri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85801"/>
            <a:ext cx="6096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Topics of Interest…Good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Biology: A student who has a sever gluten allergy -         “Can common kitchen appliances, frequently exposed to gluten, be cleaned through customary sanitation techniques to prepare gluten-free food?”</a:t>
            </a:r>
          </a:p>
          <a:p>
            <a:endParaRPr lang="en-US" dirty="0"/>
          </a:p>
          <a:p>
            <a:r>
              <a:rPr lang="en-US" dirty="0"/>
              <a:t>Visual Arts: A student’s interest in Chinese art -        “How does the usage of Fengshui in the design of Emperor Qin's tomb accentuate ancient Chinese spirituality of the afterlife?”</a:t>
            </a:r>
          </a:p>
        </p:txBody>
      </p:sp>
    </p:spTree>
    <p:extLst>
      <p:ext uri="{BB962C8B-B14F-4D97-AF65-F5344CB8AC3E}">
        <p14:creationId xmlns:p14="http://schemas.microsoft.com/office/powerpoint/2010/main" val="31941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Glossary of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IBO-produced terminology of definitions</a:t>
            </a:r>
          </a:p>
          <a:p>
            <a:r>
              <a:rPr lang="en-US" dirty="0"/>
              <a:t>Called “qualifiers,” as they indicate the direction of your essay, regardless of topic</a:t>
            </a:r>
          </a:p>
          <a:p>
            <a:r>
              <a:rPr lang="en-US" dirty="0"/>
              <a:t>Help you avoid yes/no (close-ended) questions</a:t>
            </a:r>
          </a:p>
          <a:p>
            <a:r>
              <a:rPr lang="en-US" dirty="0"/>
              <a:t>The use of multiple ones can greatly lengthen your essay</a:t>
            </a:r>
          </a:p>
          <a:p>
            <a:r>
              <a:rPr lang="en-US" dirty="0"/>
              <a:t>It is important to check the definition of yours before submitting for approval</a:t>
            </a:r>
          </a:p>
        </p:txBody>
      </p:sp>
    </p:spTree>
    <p:extLst>
      <p:ext uri="{BB962C8B-B14F-4D97-AF65-F5344CB8AC3E}">
        <p14:creationId xmlns:p14="http://schemas.microsoft.com/office/powerpoint/2010/main" val="1571004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 uaisresearch.com website:</a:t>
            </a:r>
          </a:p>
          <a:p>
            <a:pPr marL="713232" lvl="1"/>
            <a:r>
              <a:rPr lang="en-US" dirty="0"/>
              <a:t>Tab: Subject Pres./Guides</a:t>
            </a:r>
          </a:p>
          <a:p>
            <a:pPr marL="713232" lvl="1"/>
            <a:r>
              <a:rPr lang="en-US" dirty="0"/>
              <a:t>Find and read 3 of your IB courses subject specific guides</a:t>
            </a:r>
          </a:p>
          <a:p>
            <a:pPr marL="713232" lvl="1"/>
            <a:r>
              <a:rPr lang="en-US" sz="1800" dirty="0"/>
              <a:t>Note specific requirements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B462B-9A2B-405E-8A6E-320F2C044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67200"/>
            <a:ext cx="90392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746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UAIS Process: Supervisor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submit two EE proposals in two separate subjects; EE coordinator collects by </a:t>
            </a:r>
            <a:r>
              <a:rPr lang="en-US" dirty="0">
                <a:highlight>
                  <a:srgbClr val="FFFF00"/>
                </a:highlight>
              </a:rPr>
              <a:t>November 6th     </a:t>
            </a:r>
          </a:p>
          <a:p>
            <a:r>
              <a:rPr lang="en-US" dirty="0"/>
              <a:t>Full UAIS staff divides students according to teacher’s expertise in proposed areas and past practices and to balance staff responsibilities</a:t>
            </a:r>
          </a:p>
          <a:p>
            <a:r>
              <a:rPr lang="en-US" dirty="0"/>
              <a:t>Supervisor-student pairings announced on or before </a:t>
            </a:r>
            <a:r>
              <a:rPr lang="en-US" dirty="0">
                <a:highlight>
                  <a:srgbClr val="00FFFF"/>
                </a:highlight>
              </a:rPr>
              <a:t>November 17</a:t>
            </a:r>
            <a:r>
              <a:rPr lang="en-US" baseline="30000" dirty="0">
                <a:highlight>
                  <a:srgbClr val="00FFFF"/>
                </a:highlight>
              </a:rPr>
              <a:t>th</a:t>
            </a:r>
            <a:r>
              <a:rPr lang="en-US" dirty="0">
                <a:highlight>
                  <a:srgbClr val="00FFFF"/>
                </a:highlight>
              </a:rPr>
              <a:t>  </a:t>
            </a:r>
            <a:r>
              <a:rPr lang="en-US" dirty="0"/>
              <a:t>via Managebac</a:t>
            </a:r>
          </a:p>
          <a:p>
            <a:r>
              <a:rPr lang="en-US" b="1" dirty="0"/>
              <a:t>No</a:t>
            </a:r>
            <a:r>
              <a:rPr lang="en-US" dirty="0"/>
              <a:t> shopping around for supervisors or trading!</a:t>
            </a:r>
          </a:p>
          <a:p>
            <a:pPr lvl="1"/>
            <a:r>
              <a:rPr lang="en-US" dirty="0"/>
              <a:t>This is about you doing solid research and managing yourself! A supervisor does not impact this.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5532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 have a supervisor, subject and potential topic, now what? </a:t>
            </a:r>
            <a:br>
              <a:rPr lang="en-US" dirty="0"/>
            </a:br>
            <a:r>
              <a:rPr lang="en-US" dirty="0"/>
              <a:t>The Research Process Begins…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14600"/>
            <a:ext cx="6347714" cy="3526763"/>
          </a:xfrm>
        </p:spPr>
        <p:txBody>
          <a:bodyPr/>
          <a:lstStyle/>
          <a:p>
            <a:r>
              <a:rPr lang="en-US" dirty="0"/>
              <a:t>Sign up and see your supervisor between November 18-26th</a:t>
            </a:r>
          </a:p>
          <a:p>
            <a:r>
              <a:rPr lang="en-US" dirty="0"/>
              <a:t>Discuss with your supervisor:</a:t>
            </a:r>
          </a:p>
          <a:p>
            <a:pPr lvl="1"/>
            <a:r>
              <a:rPr lang="en-US" dirty="0"/>
              <a:t>The location of materials for your topic</a:t>
            </a:r>
          </a:p>
          <a:p>
            <a:pPr lvl="1"/>
            <a:r>
              <a:rPr lang="en-US" dirty="0"/>
              <a:t>A proper academic referencing system</a:t>
            </a:r>
          </a:p>
          <a:p>
            <a:pPr lvl="1"/>
            <a:r>
              <a:rPr lang="en-US" dirty="0"/>
              <a:t>A general list of sub-headings for your paper</a:t>
            </a:r>
          </a:p>
          <a:p>
            <a:pPr lvl="1"/>
            <a:r>
              <a:rPr lang="en-US" dirty="0"/>
              <a:t>A developing list of EE reading for background and information-gathering</a:t>
            </a:r>
          </a:p>
          <a:p>
            <a:pPr lvl="1"/>
            <a:r>
              <a:rPr lang="en-US" dirty="0"/>
              <a:t>Internal UAIS deadlines</a:t>
            </a:r>
          </a:p>
          <a:p>
            <a:pPr lvl="1"/>
            <a:r>
              <a:rPr lang="en-US" dirty="0"/>
              <a:t>Best times to meet or discuss the EE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Researching options to get you started: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5608" y="2160590"/>
            <a:ext cx="5879592" cy="408781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/>
              <a:t>Local municipal library</a:t>
            </a:r>
          </a:p>
          <a:p>
            <a:pPr lvl="1"/>
            <a:r>
              <a:rPr lang="en-US" sz="1800" dirty="0"/>
              <a:t>Troy shares with Sterling Heights</a:t>
            </a:r>
          </a:p>
          <a:p>
            <a:r>
              <a:rPr lang="en-US" sz="1800" dirty="0"/>
              <a:t>College/University libraries</a:t>
            </a:r>
          </a:p>
          <a:p>
            <a:pPr lvl="1"/>
            <a:r>
              <a:rPr lang="en-US" sz="1800" dirty="0"/>
              <a:t>Oakland University loves us!</a:t>
            </a:r>
          </a:p>
          <a:p>
            <a:r>
              <a:rPr lang="en-US" sz="1800" dirty="0">
                <a:solidFill>
                  <a:schemeClr val="accent5"/>
                </a:solidFill>
                <a:hlinkClick r:id="rId2"/>
              </a:rPr>
              <a:t>MEL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/>
              <a:t>or </a:t>
            </a:r>
            <a:r>
              <a:rPr lang="en-US" sz="1800" dirty="0" err="1">
                <a:hlinkClick r:id="rId3"/>
              </a:rPr>
              <a:t>Questia</a:t>
            </a:r>
            <a:r>
              <a:rPr lang="en-US" sz="1800" dirty="0">
                <a:hlinkClick r:id="rId3"/>
              </a:rPr>
              <a:t> </a:t>
            </a:r>
            <a:r>
              <a:rPr lang="en-US" sz="1800" dirty="0"/>
              <a:t>database</a:t>
            </a:r>
          </a:p>
          <a:p>
            <a:pPr lvl="1"/>
            <a:r>
              <a:rPr lang="en-US" sz="1800" dirty="0"/>
              <a:t>UCS student email = username case sensitive</a:t>
            </a:r>
          </a:p>
          <a:p>
            <a:pPr lvl="1"/>
            <a:r>
              <a:rPr lang="en-US" sz="1800" dirty="0"/>
              <a:t>Password= </a:t>
            </a:r>
            <a:r>
              <a:rPr lang="en-US" sz="1800" i="1" dirty="0"/>
              <a:t>Its…</a:t>
            </a:r>
            <a:endParaRPr lang="en-US" sz="1800" dirty="0"/>
          </a:p>
          <a:p>
            <a:pPr lvl="2"/>
            <a:r>
              <a:rPr lang="en-US" sz="1800" dirty="0"/>
              <a:t>If you created new password and forgot contact </a:t>
            </a:r>
            <a:r>
              <a:rPr lang="en-US" sz="1800" dirty="0" err="1"/>
              <a:t>Questia</a:t>
            </a:r>
            <a:r>
              <a:rPr lang="en-US" sz="1800" dirty="0"/>
              <a:t> and not me</a:t>
            </a:r>
          </a:p>
          <a:p>
            <a:pPr marL="402336" lvl="1" indent="0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Continue 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/>
          <a:lstStyle/>
          <a:p>
            <a:r>
              <a:rPr lang="en-US" dirty="0"/>
              <a:t>Once students have read more deeply in their areas and assembled a stronger background from which to work, they will begin carrying out their investigation through </a:t>
            </a:r>
            <a:r>
              <a:rPr lang="en-US" i="1" dirty="0"/>
              <a:t>proper researching techniques that are consistent, balanced, and organized.</a:t>
            </a:r>
            <a:r>
              <a:rPr lang="en-US" dirty="0"/>
              <a:t>  Failure to buy in to this process looks like this…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I Looked It Up!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702" y="1447800"/>
            <a:ext cx="5455698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EE and DP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/>
          <a:lstStyle/>
          <a:p>
            <a:r>
              <a:rPr lang="en-US" dirty="0"/>
              <a:t>Students are required to be proactive in attending meetings, completing assignments, and communicating struggles</a:t>
            </a:r>
          </a:p>
          <a:p>
            <a:r>
              <a:rPr lang="en-US" dirty="0"/>
              <a:t>DP Intervention form submitted to </a:t>
            </a:r>
            <a:r>
              <a:rPr lang="en-US" dirty="0" err="1"/>
              <a:t>Layson</a:t>
            </a:r>
            <a:r>
              <a:rPr lang="en-US" dirty="0"/>
              <a:t>, Spear, </a:t>
            </a:r>
            <a:r>
              <a:rPr lang="en-US" dirty="0" err="1"/>
              <a:t>Yeokum</a:t>
            </a:r>
            <a:r>
              <a:rPr lang="en-US" dirty="0"/>
              <a:t> on all levels</a:t>
            </a:r>
          </a:p>
          <a:p>
            <a:r>
              <a:rPr lang="en-US" dirty="0"/>
              <a:t>Potential loss of group 2 or group 4 topic if missed lab or draft date</a:t>
            </a:r>
          </a:p>
          <a:p>
            <a:r>
              <a:rPr lang="en-US" dirty="0"/>
              <a:t>Will impact college application process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So, what about those results?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Grades are not often released worldwide by the IBO</a:t>
            </a:r>
          </a:p>
          <a:p>
            <a:r>
              <a:rPr lang="en-US" dirty="0"/>
              <a:t>The latest information shows us the following very interesting statistics, from which many inferences can be drawn…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/>
              <a:t>The UAIS EE Schedule</a:t>
            </a:r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BDE6C80-C652-4C8A-9640-01021E34E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132379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5023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May 2015 World Statistics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8984"/>
            <a:ext cx="6576311" cy="4213947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5E800BD-324B-4A47-84A9-963D56FD7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4176889" cy="206971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F9ADDE-13B9-4F70-88C7-D7174B6EB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86647"/>
            <a:ext cx="4114800" cy="22502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2A0B4D-5D04-4544-945E-353C00745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36928"/>
            <a:ext cx="4127853" cy="24933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28773E-8821-496B-8B6A-C54C519D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54" y="4927600"/>
            <a:ext cx="2681646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UAIS </a:t>
            </a:r>
            <a:br>
              <a:rPr lang="en-US" dirty="0"/>
            </a:br>
            <a:r>
              <a:rPr lang="en-US" dirty="0"/>
              <a:t>2015 - 2017</a:t>
            </a:r>
          </a:p>
        </p:txBody>
      </p:sp>
    </p:spTree>
    <p:extLst>
      <p:ext uri="{BB962C8B-B14F-4D97-AF65-F5344CB8AC3E}">
        <p14:creationId xmlns:p14="http://schemas.microsoft.com/office/powerpoint/2010/main" val="37771895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4593563"/>
          </a:xfrm>
        </p:spPr>
        <p:txBody>
          <a:bodyPr>
            <a:normAutofit/>
          </a:bodyPr>
          <a:lstStyle/>
          <a:p>
            <a:r>
              <a:rPr lang="en-US" dirty="0"/>
              <a:t>Will your supervisor  give you positive or negative feedback, or just suggest alternatives? </a:t>
            </a:r>
          </a:p>
          <a:p>
            <a:pPr lvl="1"/>
            <a:r>
              <a:rPr lang="en-US" dirty="0"/>
              <a:t>All of the above</a:t>
            </a:r>
          </a:p>
          <a:p>
            <a:r>
              <a:rPr lang="en-US" dirty="0"/>
              <a:t>At the meetings will content be discussed?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/>
              <a:t>If we do Group 2, does our reflections have to be in that language too? </a:t>
            </a:r>
          </a:p>
          <a:p>
            <a:pPr lvl="1"/>
            <a:r>
              <a:rPr lang="en-US" dirty="0" err="1"/>
              <a:t>Oui</a:t>
            </a:r>
            <a:r>
              <a:rPr lang="en-US" dirty="0"/>
              <a:t>. Si. Hai. </a:t>
            </a:r>
          </a:p>
          <a:p>
            <a:r>
              <a:rPr lang="en-US" dirty="0"/>
              <a:t>Would you be able to get English credits for writing an EE in Group 2? </a:t>
            </a:r>
          </a:p>
          <a:p>
            <a:pPr lvl="1"/>
            <a:r>
              <a:rPr lang="en-US" dirty="0"/>
              <a:t>Universities and colleges look at Writing/ Rhetoric/Composition – check with each place if it qualifies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411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CAS/EE Parent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Discussed in early September at DP parent night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Required for parents to understand IB core requirements and policies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Specific requirements for group 2 and group 4</a:t>
            </a:r>
          </a:p>
        </p:txBody>
      </p:sp>
    </p:spTree>
    <p:extLst>
      <p:ext uri="{BB962C8B-B14F-4D97-AF65-F5344CB8AC3E}">
        <p14:creationId xmlns:p14="http://schemas.microsoft.com/office/powerpoint/2010/main" val="4241990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Review of Upcoming EE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4 and Group 2 mandatory sit-down meetings by October 27</a:t>
            </a:r>
            <a:r>
              <a:rPr lang="en-US" baseline="30000" dirty="0"/>
              <a:t>th</a:t>
            </a:r>
            <a:r>
              <a:rPr lang="en-US" dirty="0"/>
              <a:t> for those interested</a:t>
            </a:r>
          </a:p>
          <a:p>
            <a:r>
              <a:rPr lang="en-US" dirty="0"/>
              <a:t>Topics of Interest Due  by </a:t>
            </a:r>
            <a:r>
              <a:rPr lang="en-US" dirty="0">
                <a:highlight>
                  <a:srgbClr val="FFFF00"/>
                </a:highlight>
              </a:rPr>
              <a:t>Nov. 6th   </a:t>
            </a:r>
            <a:r>
              <a:rPr lang="en-US" dirty="0"/>
              <a:t>in the counseling office (box)</a:t>
            </a:r>
          </a:p>
          <a:p>
            <a:r>
              <a:rPr lang="en-US" dirty="0"/>
              <a:t>Supervisor Decisions: mid November</a:t>
            </a:r>
          </a:p>
          <a:p>
            <a:r>
              <a:rPr lang="en-US" dirty="0"/>
              <a:t>Supervisors Announced: Weekend of November 17th via Managebac</a:t>
            </a:r>
          </a:p>
          <a:p>
            <a:r>
              <a:rPr lang="en-US" dirty="0"/>
              <a:t>First Conference Window: opens week of Nov. 18th  </a:t>
            </a:r>
          </a:p>
          <a:p>
            <a:r>
              <a:rPr lang="en-US" dirty="0"/>
              <a:t>Possible General Rubric Training session TBD </a:t>
            </a:r>
          </a:p>
          <a:p>
            <a:pPr lvl="1"/>
            <a:r>
              <a:rPr lang="en-US" dirty="0"/>
              <a:t>Subject specific – ask supervisor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EE “Final” Question Proposal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Printable on the UAIS Research website</a:t>
            </a:r>
          </a:p>
          <a:p>
            <a:r>
              <a:rPr lang="en-US" dirty="0"/>
              <a:t>Step-by-step guide to formulating research question</a:t>
            </a:r>
          </a:p>
          <a:p>
            <a:r>
              <a:rPr lang="en-US" dirty="0"/>
              <a:t>Completed AFTER general topic is approved</a:t>
            </a:r>
          </a:p>
          <a:p>
            <a:r>
              <a:rPr lang="en-US" dirty="0"/>
              <a:t>Must be signed by each of you (approximately March) with your supervisor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Coordinator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Coordinator announces reminders through UCS email and MB</a:t>
            </a:r>
          </a:p>
          <a:p>
            <a:r>
              <a:rPr lang="en-US" dirty="0"/>
              <a:t>Remainder of site used to guide the process, almost like an online class, via </a:t>
            </a:r>
            <a:r>
              <a:rPr lang="en-US" dirty="0" err="1"/>
              <a:t>Managebac</a:t>
            </a:r>
            <a:r>
              <a:rPr lang="en-US" dirty="0"/>
              <a:t> and UAISresearch.com</a:t>
            </a:r>
          </a:p>
          <a:p>
            <a:r>
              <a:rPr lang="en-US" dirty="0"/>
              <a:t>Specific questions addressed through supervisor</a:t>
            </a:r>
          </a:p>
          <a:p>
            <a:r>
              <a:rPr lang="en-US" dirty="0"/>
              <a:t>Any other questions ask me – I am your:</a:t>
            </a:r>
          </a:p>
          <a:p>
            <a:pPr lvl="1"/>
            <a:r>
              <a:rPr lang="en-US" dirty="0"/>
              <a:t>Advocate</a:t>
            </a:r>
          </a:p>
          <a:p>
            <a:pPr lvl="1"/>
            <a:r>
              <a:rPr lang="en-US" dirty="0"/>
              <a:t>Encourager</a:t>
            </a:r>
          </a:p>
          <a:p>
            <a:pPr lvl="1"/>
            <a:r>
              <a:rPr lang="en-US" dirty="0"/>
              <a:t>Drill Sargent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/>
          <a:lstStyle/>
          <a:p>
            <a:pPr algn="ctr"/>
            <a:r>
              <a:rPr lang="en-US" dirty="0"/>
              <a:t>Wrapping Up…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this point forward, everything you need is on the EE website…</a:t>
            </a:r>
          </a:p>
          <a:p>
            <a:r>
              <a:rPr lang="en-US" dirty="0"/>
              <a:t>Once assigned to supervisor, work toward  “EE ‘Final’ Question Proposal Form” for March (on EE website)</a:t>
            </a:r>
          </a:p>
          <a:p>
            <a:r>
              <a:rPr lang="en-US" dirty="0"/>
              <a:t>Use “Glossary of Terms” to help complete the Rough Draft Question</a:t>
            </a:r>
          </a:p>
          <a:p>
            <a:r>
              <a:rPr lang="en-US" dirty="0"/>
              <a:t>Be prepared to discuss some ideas for preliminary background reading (your supervisor will help, but don’t come empty-handed)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Advice to Students: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early!  Follow UAIS deadlines.</a:t>
            </a:r>
          </a:p>
          <a:p>
            <a:r>
              <a:rPr lang="en-US" dirty="0"/>
              <a:t>Think and plan carefully your proposal and your question</a:t>
            </a:r>
          </a:p>
          <a:p>
            <a:r>
              <a:rPr lang="en-US" dirty="0"/>
              <a:t>Share excerpts from your RRS with supervisor</a:t>
            </a:r>
          </a:p>
          <a:p>
            <a:r>
              <a:rPr lang="en-US" dirty="0"/>
              <a:t>Plan a schedule for yourself for completing EE</a:t>
            </a:r>
          </a:p>
          <a:p>
            <a:r>
              <a:rPr lang="en-US" dirty="0"/>
              <a:t>Choose collegiate level resources (i.e. </a:t>
            </a:r>
            <a:r>
              <a:rPr lang="en-US" dirty="0" err="1"/>
              <a:t>Questia</a:t>
            </a:r>
            <a:r>
              <a:rPr lang="en-US" dirty="0"/>
              <a:t>)</a:t>
            </a:r>
          </a:p>
          <a:p>
            <a:r>
              <a:rPr lang="en-US" dirty="0"/>
              <a:t>List every source on your bibliography </a:t>
            </a:r>
            <a:r>
              <a:rPr lang="en-US" b="1" dirty="0"/>
              <a:t>as you go</a:t>
            </a:r>
          </a:p>
          <a:p>
            <a:r>
              <a:rPr lang="en-US" dirty="0"/>
              <a:t>Follow the rubric and final checklist UAIS provides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Advice to Students: Do NOT…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…forget to analyze/answer the question</a:t>
            </a:r>
          </a:p>
          <a:p>
            <a:r>
              <a:rPr lang="en-US" dirty="0"/>
              <a:t>…ignore the EE rubric</a:t>
            </a:r>
          </a:p>
          <a:p>
            <a:r>
              <a:rPr lang="en-US" dirty="0"/>
              <a:t>…waste time collecting data irrelevant to your question</a:t>
            </a:r>
          </a:p>
          <a:p>
            <a:r>
              <a:rPr lang="en-US" dirty="0"/>
              <a:t>…surf the Internet aimlessly, repeatedly, with no discipline</a:t>
            </a:r>
          </a:p>
          <a:p>
            <a:r>
              <a:rPr lang="en-US" dirty="0"/>
              <a:t>…show lack of discipline in citing sources</a:t>
            </a:r>
          </a:p>
          <a:p>
            <a:r>
              <a:rPr lang="en-US" dirty="0"/>
              <a:t>…cite sources that aren’t used in paper</a:t>
            </a:r>
          </a:p>
        </p:txBody>
      </p:sp>
    </p:spTree>
    <p:extLst>
      <p:ext uri="{BB962C8B-B14F-4D97-AF65-F5344CB8AC3E}">
        <p14:creationId xmlns:p14="http://schemas.microsoft.com/office/powerpoint/2010/main" val="29758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905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Extended Essay at a glance </a:t>
            </a:r>
            <a:br>
              <a:rPr lang="en-US" dirty="0"/>
            </a:br>
            <a:r>
              <a:rPr lang="en-US" sz="1600" dirty="0"/>
              <a:t>(T4 pages 35, 37-38)</a:t>
            </a:r>
            <a:br>
              <a:rPr lang="en-US" sz="2000" dirty="0"/>
            </a:br>
            <a:r>
              <a:rPr lang="en-US" sz="1300" i="1" dirty="0"/>
              <a:t>Ignore world studies, interdisciplinary options, anthropology and anything mentioning ATL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Required for IB diploma eligibility</a:t>
            </a:r>
          </a:p>
          <a:p>
            <a:r>
              <a:rPr lang="en-US" dirty="0"/>
              <a:t>Externally assessed by IBO evaluators</a:t>
            </a:r>
          </a:p>
          <a:p>
            <a:r>
              <a:rPr lang="en-US" dirty="0"/>
              <a:t>Roughly 3,500-4,000 words in length</a:t>
            </a:r>
          </a:p>
          <a:p>
            <a:r>
              <a:rPr lang="en-US" dirty="0"/>
              <a:t>Required reflection not to exceed 500 words</a:t>
            </a:r>
          </a:p>
          <a:p>
            <a:r>
              <a:rPr lang="en-US" dirty="0"/>
              <a:t>Chosen from current subjects and preferably a current focus of study</a:t>
            </a:r>
          </a:p>
          <a:p>
            <a:r>
              <a:rPr lang="en-US" dirty="0">
                <a:solidFill>
                  <a:schemeClr val="tx1"/>
                </a:solidFill>
              </a:rPr>
              <a:t>Total assessment points 0-34, of which a grade between an  A to E is awarded</a:t>
            </a:r>
          </a:p>
          <a:p>
            <a:r>
              <a:rPr lang="en-US" dirty="0"/>
              <a:t>Represents approximately 50 hours of work (could be more)</a:t>
            </a:r>
          </a:p>
          <a:p>
            <a:r>
              <a:rPr lang="en-US" dirty="0"/>
              <a:t>Topic agreed upon with supervisor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Advice to Students: Do NOT…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…use Wikipedia, About, Yahoo, blogs, </a:t>
            </a:r>
            <a:r>
              <a:rPr lang="en-US" dirty="0" err="1"/>
              <a:t>History.org</a:t>
            </a:r>
            <a:r>
              <a:rPr lang="en-US" dirty="0"/>
              <a:t>, etc…</a:t>
            </a:r>
          </a:p>
          <a:p>
            <a:r>
              <a:rPr lang="en-US" dirty="0"/>
              <a:t>…avoid meetings or be absent to buy time</a:t>
            </a:r>
          </a:p>
          <a:p>
            <a:r>
              <a:rPr lang="en-US" dirty="0"/>
              <a:t>…ignore the checklists provided</a:t>
            </a:r>
          </a:p>
          <a:p>
            <a:r>
              <a:rPr lang="en-US" dirty="0"/>
              <a:t>…think you can put any of this off (procrastination is your worst enemy)</a:t>
            </a:r>
          </a:p>
          <a:p>
            <a:r>
              <a:rPr lang="en-US" dirty="0"/>
              <a:t>…cite only websites addresses – shame on you; I showed you better!</a:t>
            </a:r>
          </a:p>
          <a:p>
            <a:r>
              <a:rPr lang="en-US" dirty="0"/>
              <a:t>…copy/paste and cite – still considered unoriginal work and academic misconduct</a:t>
            </a:r>
          </a:p>
          <a:p>
            <a:r>
              <a:rPr lang="en-US" dirty="0"/>
              <a:t>…misquote, make stuff up, etc…academic </a:t>
            </a:r>
            <a:r>
              <a:rPr lang="en-US" dirty="0" err="1"/>
              <a:t>miscondut</a:t>
            </a:r>
            <a:endParaRPr lang="en-US" dirty="0"/>
          </a:p>
          <a:p>
            <a:r>
              <a:rPr lang="en-US" dirty="0"/>
              <a:t>…forget you can do this! You had PT10!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Published research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College course opt-out</a:t>
            </a:r>
          </a:p>
          <a:p>
            <a:r>
              <a:rPr lang="en-US" dirty="0"/>
              <a:t>Instruct other college students </a:t>
            </a:r>
          </a:p>
          <a:p>
            <a:r>
              <a:rPr lang="en-US" dirty="0"/>
              <a:t>Enter into Honors College 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sz="900" i="1" dirty="0"/>
              <a:t>*Anecdotal evidence supplied by former UAIS students-results may vary and are not a guarantee for 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81200"/>
            <a:ext cx="2977010" cy="1030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98455"/>
            <a:ext cx="1752600" cy="41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380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IB Extended Essay Supports Success at U Va.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4000" dirty="0"/>
              <a:t> Key findings:</a:t>
            </a:r>
          </a:p>
          <a:p>
            <a:r>
              <a:rPr lang="en-US" sz="4000" dirty="0"/>
              <a:t> The IB’s extended essay </a:t>
            </a:r>
            <a:r>
              <a:rPr lang="en-US" sz="4000" i="1" dirty="0"/>
              <a:t>does </a:t>
            </a:r>
            <a:r>
              <a:rPr lang="en-US" sz="4000" dirty="0"/>
              <a:t>have an effect on student’s research confidence and willingness to engage in future research.</a:t>
            </a:r>
          </a:p>
          <a:p>
            <a:pPr marL="82296" indent="0">
              <a:buNone/>
            </a:pPr>
            <a:endParaRPr lang="en-US" sz="3300" dirty="0"/>
          </a:p>
          <a:p>
            <a:r>
              <a:rPr lang="en-US" sz="4000" dirty="0"/>
              <a:t>Former IB students felt strongly that the IB extended essay prepared them to conduct various facets of the research process. </a:t>
            </a:r>
          </a:p>
          <a:p>
            <a:pPr marL="82296" indent="0">
              <a:buNone/>
            </a:pPr>
            <a:endParaRPr lang="en-US" sz="3300" dirty="0"/>
          </a:p>
          <a:p>
            <a:r>
              <a:rPr lang="en-US" sz="4000" dirty="0"/>
              <a:t>When compared with former AP students, IB students were significantly more likely to indicate they:</a:t>
            </a:r>
          </a:p>
          <a:p>
            <a:pPr lvl="1"/>
            <a:r>
              <a:rPr lang="en-US" sz="2500" dirty="0"/>
              <a:t> </a:t>
            </a:r>
            <a:r>
              <a:rPr lang="en-US" sz="3000" dirty="0"/>
              <a:t>felt prepared for college-level coursework involving research.</a:t>
            </a:r>
          </a:p>
          <a:p>
            <a:pPr lvl="1"/>
            <a:r>
              <a:rPr lang="en-US" sz="3000" dirty="0"/>
              <a:t>had in fact executed a research project at U Va. took pride in their research.</a:t>
            </a:r>
          </a:p>
          <a:p>
            <a:pPr lvl="1"/>
            <a:r>
              <a:rPr lang="en-US" sz="3000" dirty="0"/>
              <a:t>intended to conduct future research.</a:t>
            </a:r>
          </a:p>
          <a:p>
            <a:pPr lvl="1"/>
            <a:r>
              <a:rPr lang="en-US" sz="3000" dirty="0"/>
              <a:t>found their research skills to be important to their future success.</a:t>
            </a:r>
          </a:p>
          <a:p>
            <a:pPr lvl="1"/>
            <a:r>
              <a:rPr lang="en-US" sz="3000" dirty="0"/>
              <a:t>felt supported, after completion of the extended essay, with skills such as gathering and evaluating evidence, and writing and time management, and that they experienced reduced anxiety around writing.</a:t>
            </a:r>
          </a:p>
          <a:p>
            <a:pPr lvl="1"/>
            <a:endParaRPr lang="en-US" sz="2500" dirty="0"/>
          </a:p>
          <a:p>
            <a:r>
              <a:rPr lang="en-US" sz="4000" dirty="0"/>
              <a:t>A statistically significant relationship existed between extended essay scores and first-semester and final semester college GPAs, after controlling for background characteristics.</a:t>
            </a:r>
          </a:p>
          <a:p>
            <a:endParaRPr lang="en-US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82296" indent="0">
              <a:buNone/>
            </a:pPr>
            <a:r>
              <a:rPr lang="en-US" sz="1500" b="1" dirty="0"/>
              <a:t>Released: </a:t>
            </a:r>
            <a:r>
              <a:rPr lang="en-US" sz="1500" dirty="0"/>
              <a:t>1/30/2013 9:00 AM EST       </a:t>
            </a:r>
            <a:r>
              <a:rPr lang="en-US" sz="1500" b="1" dirty="0"/>
              <a:t>Embargo expired: </a:t>
            </a:r>
            <a:r>
              <a:rPr lang="en-US" sz="1500" dirty="0"/>
              <a:t>2/1/2013 12:00 PM EST</a:t>
            </a:r>
          </a:p>
          <a:p>
            <a:pPr marL="82296" indent="0">
              <a:buNone/>
            </a:pPr>
            <a:r>
              <a:rPr lang="en-US" sz="1500" b="1" dirty="0"/>
              <a:t>Source Newsroom: </a:t>
            </a:r>
            <a:r>
              <a:rPr lang="en-US" sz="1500" dirty="0"/>
              <a:t>International Baccalaureate</a:t>
            </a:r>
          </a:p>
        </p:txBody>
      </p:sp>
    </p:spTree>
    <p:extLst>
      <p:ext uri="{BB962C8B-B14F-4D97-AF65-F5344CB8AC3E}">
        <p14:creationId xmlns:p14="http://schemas.microsoft.com/office/powerpoint/2010/main" val="1360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Nature of Extended Essay </a:t>
            </a:r>
            <a:r>
              <a:rPr lang="en-US" sz="20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Involves collegiate, critical research</a:t>
            </a:r>
          </a:p>
          <a:p>
            <a:r>
              <a:rPr lang="en-US" dirty="0"/>
              <a:t>EE demands a “diverse range of sources”</a:t>
            </a:r>
          </a:p>
          <a:p>
            <a:r>
              <a:rPr lang="en-US" dirty="0"/>
              <a:t>Apply analytical and evaluative skills, terminology toward subject matter</a:t>
            </a:r>
          </a:p>
          <a:p>
            <a:r>
              <a:rPr lang="en-US" dirty="0"/>
              <a:t>Reflect on insights gained, evaluate decisions, and respond to challenges encountered in process</a:t>
            </a:r>
          </a:p>
          <a:p>
            <a:r>
              <a:rPr lang="en-US" dirty="0"/>
              <a:t>Concludes with the viva voce interview Nov–Dec 2020</a:t>
            </a:r>
          </a:p>
          <a:p>
            <a:r>
              <a:rPr lang="en-US" dirty="0"/>
              <a:t>Supervisor meetings totaling 5 hours maximum</a:t>
            </a:r>
          </a:p>
          <a:p>
            <a:r>
              <a:rPr lang="en-US" dirty="0"/>
              <a:t>Supervisor submits a </a:t>
            </a:r>
            <a:r>
              <a:rPr lang="en-US" u="sng" dirty="0"/>
              <a:t>predicted</a:t>
            </a:r>
            <a:r>
              <a:rPr lang="en-US" dirty="0"/>
              <a:t> grade and a supervisor’s report to the IBO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3917</Words>
  <Application>Microsoft Office PowerPoint</Application>
  <PresentationFormat>On-screen Show (4:3)</PresentationFormat>
  <Paragraphs>497</Paragraphs>
  <Slides>82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Arial</vt:lpstr>
      <vt:lpstr>Calibri</vt:lpstr>
      <vt:lpstr>Trebuchet MS</vt:lpstr>
      <vt:lpstr>Verdana</vt:lpstr>
      <vt:lpstr>Wingdings</vt:lpstr>
      <vt:lpstr>Wingdings 2</vt:lpstr>
      <vt:lpstr>Wingdings 3</vt:lpstr>
      <vt:lpstr>Facet</vt:lpstr>
      <vt:lpstr>Go get:</vt:lpstr>
      <vt:lpstr>The Extended Essay</vt:lpstr>
      <vt:lpstr>Overall Student Presentation</vt:lpstr>
      <vt:lpstr>Let’s get started…</vt:lpstr>
      <vt:lpstr>The Diploma Programme</vt:lpstr>
      <vt:lpstr>PowerPoint Presentation</vt:lpstr>
      <vt:lpstr>The UAIS EE Schedule</vt:lpstr>
      <vt:lpstr>Extended Essay at a glance  (T4 pages 35, 37-38) Ignore world studies, interdisciplinary options, anthropology and anything mentioning ATL </vt:lpstr>
      <vt:lpstr>Nature of Extended Essay (cont.)</vt:lpstr>
      <vt:lpstr>Aims/Assessment Objectives (read bottom of page 38 – 39)</vt:lpstr>
      <vt:lpstr>Writing the Extended Essay  (T4 page 78-90)</vt:lpstr>
      <vt:lpstr>Where Can UAIS Students Write Their EEs? IB enrolled Subject-Specific Areas </vt:lpstr>
      <vt:lpstr>PowerPoint Presentation</vt:lpstr>
      <vt:lpstr>PowerPoint Presentation</vt:lpstr>
      <vt:lpstr>Off the Record from the IBO</vt:lpstr>
      <vt:lpstr>Off the Record from the IBO</vt:lpstr>
      <vt:lpstr>On the Record, From the IBO…</vt:lpstr>
      <vt:lpstr>On the Record, From the IBO…</vt:lpstr>
      <vt:lpstr>Overlap of the EE and IAs</vt:lpstr>
      <vt:lpstr>Referencing (pages 70-71)</vt:lpstr>
      <vt:lpstr>Be careful and detailed or…</vt:lpstr>
      <vt:lpstr>School Responsibilities </vt:lpstr>
      <vt:lpstr>Supervisor’s Role (read pages 48-50)</vt:lpstr>
      <vt:lpstr>Responsibilities of the Student (pages 50 – 51)</vt:lpstr>
      <vt:lpstr>UAIS supervisors should… (pages 48-50)</vt:lpstr>
      <vt:lpstr>UAIS supervisors DO NOT…</vt:lpstr>
      <vt:lpstr>EE: The Iceberg Model</vt:lpstr>
      <vt:lpstr>Managebac and  UAIS Research Site</vt:lpstr>
      <vt:lpstr>The UAIS Research Website</vt:lpstr>
      <vt:lpstr>The Researcher’s Reflection Space (RRS)</vt:lpstr>
      <vt:lpstr>Mind Map</vt:lpstr>
      <vt:lpstr>PowerPoint Presentation</vt:lpstr>
      <vt:lpstr>PowerPoint Presentation</vt:lpstr>
      <vt:lpstr>Journaling</vt:lpstr>
      <vt:lpstr>PowerPoint Presentation</vt:lpstr>
      <vt:lpstr>Video</vt:lpstr>
      <vt:lpstr>It could also be:</vt:lpstr>
      <vt:lpstr>Housing the RSS:</vt:lpstr>
      <vt:lpstr>The RRS and Supervisor Conferences:  The student should…</vt:lpstr>
      <vt:lpstr>Reflection in the core: (Page 40-41)  ***remember…</vt:lpstr>
      <vt:lpstr>The RRS and reflection sessions </vt:lpstr>
      <vt:lpstr>Reflection in the EE (RRS &amp; RPPF) (T4 Page 40-42)</vt:lpstr>
      <vt:lpstr>Mandatory reflection sessions </vt:lpstr>
      <vt:lpstr>Reflections: student </vt:lpstr>
      <vt:lpstr>Reflection in the EE (Page 42, 61-65, 67-69) </vt:lpstr>
      <vt:lpstr>Criterion E</vt:lpstr>
      <vt:lpstr>Score the Reflection</vt:lpstr>
      <vt:lpstr>Reflections: supervisor</vt:lpstr>
      <vt:lpstr>Now for the subject details…</vt:lpstr>
      <vt:lpstr>PowerPoint Presentation</vt:lpstr>
      <vt:lpstr>PowerPoint Presentation</vt:lpstr>
      <vt:lpstr>PowerPoint Presentation</vt:lpstr>
      <vt:lpstr>Subject Preference Seminars</vt:lpstr>
      <vt:lpstr>Activity: Brainstorming EE Subject Areas and Topics</vt:lpstr>
      <vt:lpstr>Narrow Your Brainstorm</vt:lpstr>
      <vt:lpstr>The UAIS Subject and Topic  Process </vt:lpstr>
      <vt:lpstr>Day 3: Subject presentations and development</vt:lpstr>
      <vt:lpstr>Topics of Interest…Good Examples</vt:lpstr>
      <vt:lpstr>Topics of Interest…Good Examples</vt:lpstr>
      <vt:lpstr>Topics of Interest…Good Examples</vt:lpstr>
      <vt:lpstr>Glossary of Terms</vt:lpstr>
      <vt:lpstr>What’s next?</vt:lpstr>
      <vt:lpstr>UAIS Process: Supervisor Selection</vt:lpstr>
      <vt:lpstr>I have a supervisor, subject and potential topic, now what?  The Research Process Begins… </vt:lpstr>
      <vt:lpstr>Researching options to get you started: </vt:lpstr>
      <vt:lpstr>Continue on…</vt:lpstr>
      <vt:lpstr>But I Looked It Up!</vt:lpstr>
      <vt:lpstr>EE and DP Intervention</vt:lpstr>
      <vt:lpstr>So, what about those results?</vt:lpstr>
      <vt:lpstr>May 2015 World Statistics </vt:lpstr>
      <vt:lpstr>UAIS  2015 - 2017</vt:lpstr>
      <vt:lpstr>FAQ:</vt:lpstr>
      <vt:lpstr>CAS/EE Parent Contract</vt:lpstr>
      <vt:lpstr>Review of Upcoming EE Calendar</vt:lpstr>
      <vt:lpstr> EE “Final” Question Proposal Form</vt:lpstr>
      <vt:lpstr>Coordinator Communication</vt:lpstr>
      <vt:lpstr>Wrapping Up…</vt:lpstr>
      <vt:lpstr>Advice to Students: DO…</vt:lpstr>
      <vt:lpstr>Advice to Students: Do NOT…</vt:lpstr>
      <vt:lpstr>Advice to Students: Do NOT…</vt:lpstr>
      <vt:lpstr>Did you know…?</vt:lpstr>
      <vt:lpstr>IB Extended Essay Supports Success at U Va.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Extended Essay</dc:title>
  <dc:creator>YEOKUM, AMY JO</dc:creator>
  <cp:lastModifiedBy>YEOKUM, AMY JO</cp:lastModifiedBy>
  <cp:revision>10</cp:revision>
  <cp:lastPrinted>2019-09-24T13:06:11Z</cp:lastPrinted>
  <dcterms:created xsi:type="dcterms:W3CDTF">2018-09-24T15:35:17Z</dcterms:created>
  <dcterms:modified xsi:type="dcterms:W3CDTF">2019-09-24T16:06:54Z</dcterms:modified>
</cp:coreProperties>
</file>